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men2/farfal" TargetMode="External"/><Relationship Id="rId2" Type="http://schemas.openxmlformats.org/officeDocument/2006/relationships/hyperlink" Target="https://sites.google.com/gain.uni-sopron.hu/szmen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Téma: Egy </a:t>
            </a:r>
            <a:r>
              <a:rPr lang="hu-HU" dirty="0" err="1" smtClean="0"/>
              <a:t>gateway</a:t>
            </a:r>
            <a:r>
              <a:rPr lang="hu-HU" dirty="0" smtClean="0"/>
              <a:t> rendszer tároló és adatelérő modulja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Tároló modul logikája</a:t>
            </a:r>
          </a:p>
          <a:p>
            <a:r>
              <a:rPr lang="hu-HU" dirty="0" smtClean="0"/>
              <a:t>Adatelérő modul logikája</a:t>
            </a:r>
          </a:p>
          <a:p>
            <a:r>
              <a:rPr lang="hu-HU" dirty="0" smtClean="0"/>
              <a:t>Reader </a:t>
            </a:r>
            <a:r>
              <a:rPr lang="hu-HU" dirty="0" err="1" smtClean="0"/>
              <a:t>Főmodul</a:t>
            </a:r>
            <a:r>
              <a:rPr lang="hu-HU" dirty="0" smtClean="0"/>
              <a:t> (ábra)</a:t>
            </a:r>
            <a:endParaRPr lang="hu-HU" dirty="0"/>
          </a:p>
        </p:txBody>
      </p:sp>
      <p:pic>
        <p:nvPicPr>
          <p:cNvPr id="5" name="Tartalom hely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384103"/>
            <a:ext cx="5629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Teljes </a:t>
            </a:r>
            <a:r>
              <a:rPr lang="hu-HU" dirty="0" err="1" smtClean="0"/>
              <a:t>gateway</a:t>
            </a:r>
            <a:r>
              <a:rPr lang="hu-HU" dirty="0" smtClean="0"/>
              <a:t> rendszer működése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Biztonságos adatbázis, vezérlés, </a:t>
            </a:r>
            <a:r>
              <a:rPr lang="hu-HU" dirty="0" err="1" smtClean="0"/>
              <a:t>konfig</a:t>
            </a:r>
            <a:r>
              <a:rPr lang="hu-HU" dirty="0" smtClean="0"/>
              <a:t> fájlok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Használt eszközök: 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Kotlin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Gson</a:t>
            </a:r>
            <a:r>
              <a:rPr lang="hu-HU" dirty="0" smtClean="0"/>
              <a:t> (Google JSON)</a:t>
            </a:r>
            <a:br>
              <a:rPr lang="hu-HU" dirty="0" smtClean="0"/>
            </a:br>
            <a:r>
              <a:rPr lang="hu-HU" dirty="0" smtClean="0"/>
              <a:t>- JDBC (Java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Paho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752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III.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Tároló modul:</a:t>
            </a:r>
            <a:br>
              <a:rPr lang="hu-HU" dirty="0" smtClean="0"/>
            </a:br>
            <a:r>
              <a:rPr lang="hu-HU" dirty="0" smtClean="0"/>
              <a:t>- leírás</a:t>
            </a:r>
            <a:br>
              <a:rPr lang="hu-HU" dirty="0" smtClean="0"/>
            </a:br>
            <a:r>
              <a:rPr lang="hu-HU" dirty="0" smtClean="0"/>
              <a:t>- ábra</a:t>
            </a:r>
            <a:br>
              <a:rPr lang="hu-HU" dirty="0" smtClean="0"/>
            </a:br>
            <a:r>
              <a:rPr lang="hu-HU" dirty="0" smtClean="0"/>
              <a:t>- osztálydiagram a tárolókról</a:t>
            </a:r>
            <a:br>
              <a:rPr lang="hu-HU" dirty="0" smtClean="0"/>
            </a:br>
            <a:r>
              <a:rPr lang="hu-HU" dirty="0" smtClean="0"/>
              <a:t>- adatbázis csatlakozás</a:t>
            </a:r>
            <a:br>
              <a:rPr lang="hu-HU" dirty="0" smtClean="0"/>
            </a:br>
            <a:r>
              <a:rPr lang="hu-HU" dirty="0" smtClean="0"/>
              <a:t>- lekérdezés futtatás</a:t>
            </a:r>
            <a:br>
              <a:rPr lang="hu-HU" dirty="0" smtClean="0"/>
            </a:br>
            <a:r>
              <a:rPr lang="hu-HU" dirty="0" smtClean="0"/>
              <a:t>- beszúrás futtatás</a:t>
            </a:r>
            <a:br>
              <a:rPr lang="hu-HU" dirty="0" smtClean="0"/>
            </a:br>
            <a:r>
              <a:rPr lang="hu-HU" dirty="0" smtClean="0"/>
              <a:t>- kezdeti listák, változók deklarálása</a:t>
            </a:r>
            <a:br>
              <a:rPr lang="hu-HU" dirty="0" smtClean="0"/>
            </a:br>
            <a:r>
              <a:rPr lang="hu-HU" dirty="0" smtClean="0"/>
              <a:t>- konfigurációs paraméterek értelmezése</a:t>
            </a:r>
            <a:br>
              <a:rPr lang="hu-HU" dirty="0" smtClean="0"/>
            </a:br>
            <a:r>
              <a:rPr lang="hu-HU" dirty="0" smtClean="0"/>
              <a:t>- lekérés, adatok alakítása, kiegészítése, betöltése</a:t>
            </a:r>
          </a:p>
        </p:txBody>
      </p:sp>
    </p:spTree>
    <p:extLst>
      <p:ext uri="{BB962C8B-B14F-4D97-AF65-F5344CB8AC3E}">
        <p14:creationId xmlns:p14="http://schemas.microsoft.com/office/powerpoint/2010/main" val="37589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 IV.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Adatelérő modul:</a:t>
            </a:r>
            <a:br>
              <a:rPr lang="hu-HU" dirty="0" smtClean="0"/>
            </a:br>
            <a:r>
              <a:rPr lang="hu-HU" dirty="0" smtClean="0"/>
              <a:t>- leírás</a:t>
            </a:r>
            <a:br>
              <a:rPr lang="hu-HU" dirty="0" smtClean="0"/>
            </a:br>
            <a:r>
              <a:rPr lang="hu-HU" dirty="0" smtClean="0"/>
              <a:t>- kezdeti listák, változók deklarálása</a:t>
            </a:r>
            <a:br>
              <a:rPr lang="hu-HU" dirty="0" smtClean="0"/>
            </a:br>
            <a:r>
              <a:rPr lang="hu-HU" dirty="0" smtClean="0"/>
              <a:t>- konfigurációs paraméterek értelmezése</a:t>
            </a:r>
            <a:br>
              <a:rPr lang="hu-HU" dirty="0" smtClean="0"/>
            </a:br>
            <a:r>
              <a:rPr lang="hu-HU" dirty="0" smtClean="0"/>
              <a:t>- adatbázis, MQTT csatlakozás (*bővíteni)</a:t>
            </a:r>
            <a:br>
              <a:rPr lang="hu-HU" dirty="0" smtClean="0"/>
            </a:br>
            <a:r>
              <a:rPr lang="hu-HU" dirty="0" smtClean="0"/>
              <a:t>- lekérés és üzenetküldés (*bővíteni)</a:t>
            </a:r>
            <a:br>
              <a:rPr lang="hu-HU" dirty="0" smtClean="0"/>
            </a:br>
            <a:r>
              <a:rPr lang="hu-HU" dirty="0" smtClean="0"/>
              <a:t>- esetlegesen felmerülő hibák, problémák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35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„cuccok” vélemény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1"/>
                </a:solidFill>
              </a:rPr>
              <a:t>A teljes lista elérhető a </a:t>
            </a:r>
            <a:r>
              <a:rPr lang="hu-HU" dirty="0" err="1" smtClean="0">
                <a:solidFill>
                  <a:schemeClr val="accent1"/>
                </a:solidFill>
              </a:rPr>
              <a:t>GitHub-os</a:t>
            </a:r>
            <a:r>
              <a:rPr lang="hu-HU" dirty="0" smtClean="0">
                <a:solidFill>
                  <a:schemeClr val="accent1"/>
                </a:solidFill>
              </a:rPr>
              <a:t> </a:t>
            </a:r>
            <a:r>
              <a:rPr lang="hu-HU" dirty="0" err="1" smtClean="0">
                <a:solidFill>
                  <a:schemeClr val="accent1"/>
                </a:solidFill>
              </a:rPr>
              <a:t>címünkön</a:t>
            </a:r>
            <a:r>
              <a:rPr lang="hu-HU" dirty="0" smtClean="0">
                <a:solidFill>
                  <a:schemeClr val="accent1"/>
                </a:solidFill>
              </a:rPr>
              <a:t>!</a:t>
            </a:r>
          </a:p>
          <a:p>
            <a:r>
              <a:rPr lang="hu-HU" dirty="0" err="1" smtClean="0"/>
              <a:t>GitHub</a:t>
            </a:r>
            <a:endParaRPr lang="hu-HU" dirty="0" smtClean="0"/>
          </a:p>
          <a:p>
            <a:r>
              <a:rPr lang="hu-HU" dirty="0" smtClean="0"/>
              <a:t>Google </a:t>
            </a:r>
            <a:r>
              <a:rPr lang="hu-HU" dirty="0" err="1" smtClean="0"/>
              <a:t>Sites</a:t>
            </a:r>
            <a:endParaRPr lang="hu-HU" dirty="0" smtClean="0"/>
          </a:p>
          <a:p>
            <a:r>
              <a:rPr lang="hu-HU" dirty="0" err="1" smtClean="0"/>
              <a:t>TeamSpeak</a:t>
            </a:r>
            <a:r>
              <a:rPr lang="hu-HU" dirty="0" smtClean="0"/>
              <a:t> 3</a:t>
            </a:r>
          </a:p>
          <a:p>
            <a:r>
              <a:rPr lang="hu-HU" dirty="0" smtClean="0"/>
              <a:t>MS Project 2013</a:t>
            </a:r>
          </a:p>
          <a:p>
            <a:r>
              <a:rPr lang="hu-HU" dirty="0" smtClean="0"/>
              <a:t>Google Drive, </a:t>
            </a:r>
            <a:r>
              <a:rPr lang="hu-HU" dirty="0" err="1" smtClean="0"/>
              <a:t>Documents</a:t>
            </a:r>
            <a:endParaRPr lang="hu-HU" dirty="0" smtClean="0"/>
          </a:p>
          <a:p>
            <a:r>
              <a:rPr lang="hu-HU" dirty="0" err="1" smtClean="0">
                <a:solidFill>
                  <a:srgbClr val="FF0000"/>
                </a:solidFill>
              </a:rPr>
              <a:t>Öko</a:t>
            </a:r>
            <a:r>
              <a:rPr lang="hu-HU" dirty="0" smtClean="0">
                <a:solidFill>
                  <a:srgbClr val="FF0000"/>
                </a:solidFill>
              </a:rPr>
              <a:t> klub &lt;3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20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elérhetőségek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Google </a:t>
            </a:r>
            <a:r>
              <a:rPr lang="hu-HU" dirty="0" err="1" smtClean="0"/>
              <a:t>Sites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>
                <a:hlinkClick r:id="rId2"/>
              </a:rPr>
              <a:t>https://sites.google.com/gain.uni-sopron.hu/szmen2/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GitHub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>
                <a:hlinkClick r:id="rId3"/>
              </a:rPr>
              <a:t>https://github.com/szmen2/farfal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574" y="2979787"/>
            <a:ext cx="9404723" cy="686126"/>
          </a:xfrm>
        </p:spPr>
        <p:txBody>
          <a:bodyPr anchor="ctr" anchorCtr="0"/>
          <a:lstStyle/>
          <a:p>
            <a:pPr algn="ctr"/>
            <a:r>
              <a:rPr lang="hu-HU" smtClean="0"/>
              <a:t>Köszönjük a figyelmet!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205297" y="6118167"/>
            <a:ext cx="1731779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28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82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FARkas FALka</vt:lpstr>
      <vt:lpstr>Rendszerterv</vt:lpstr>
      <vt:lpstr>Rendszerterv II.</vt:lpstr>
      <vt:lpstr>Rendszerterv III.</vt:lpstr>
      <vt:lpstr>Rendszerterv IV.</vt:lpstr>
      <vt:lpstr>Használt „cuccok” vélemény</vt:lpstr>
      <vt:lpstr>Projekt elérhetőségek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FALka</dc:title>
  <dc:creator>Windows-felhasználó</dc:creator>
  <cp:lastModifiedBy>Windows-felhasználó</cp:lastModifiedBy>
  <cp:revision>25</cp:revision>
  <dcterms:created xsi:type="dcterms:W3CDTF">2018-10-16T14:56:09Z</dcterms:created>
  <dcterms:modified xsi:type="dcterms:W3CDTF">2018-11-13T17:59:15Z</dcterms:modified>
</cp:coreProperties>
</file>