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men2/farfal" TargetMode="External"/><Relationship Id="rId2" Type="http://schemas.openxmlformats.org/officeDocument/2006/relationships/hyperlink" Target="https://sites.google.com/gain.uni-sopron.hu/szmen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Téma: Egy </a:t>
            </a:r>
            <a:r>
              <a:rPr lang="hu-HU" dirty="0" err="1" smtClean="0"/>
              <a:t>gateway</a:t>
            </a:r>
            <a:r>
              <a:rPr lang="hu-HU" dirty="0" smtClean="0"/>
              <a:t> rendszer tároló és adatelérő modulja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6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574" y="2979787"/>
            <a:ext cx="9404723" cy="686126"/>
          </a:xfrm>
        </p:spPr>
        <p:txBody>
          <a:bodyPr anchor="ctr" anchorCtr="0"/>
          <a:lstStyle/>
          <a:p>
            <a:pPr algn="ctr"/>
            <a:r>
              <a:rPr lang="hu-HU" smtClean="0"/>
              <a:t>Köszönjük a figyelmet!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205297" y="6118167"/>
            <a:ext cx="1731779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FARkas</a:t>
            </a:r>
            <a:r>
              <a:rPr lang="hu-HU" dirty="0" smtClean="0"/>
              <a:t> </a:t>
            </a:r>
            <a:r>
              <a:rPr lang="hu-HU" dirty="0" err="1" smtClean="0"/>
              <a:t>FALka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28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A csapat tagjai</a:t>
            </a:r>
            <a:r>
              <a:rPr lang="hu-HU" dirty="0" smtClean="0"/>
              <a:t>: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 smtClean="0"/>
              <a:t>Szajkovics</a:t>
            </a:r>
            <a:r>
              <a:rPr lang="hu-HU" dirty="0" smtClean="0"/>
              <a:t> Sándor (Csapatkapitány)</a:t>
            </a:r>
          </a:p>
          <a:p>
            <a:endParaRPr lang="hu-HU" dirty="0" smtClean="0"/>
          </a:p>
          <a:p>
            <a:r>
              <a:rPr lang="hu-HU" dirty="0" smtClean="0"/>
              <a:t>Balogh Richárd</a:t>
            </a:r>
          </a:p>
          <a:p>
            <a:endParaRPr lang="hu-HU" dirty="0" smtClean="0"/>
          </a:p>
          <a:p>
            <a:r>
              <a:rPr lang="hu-HU" dirty="0" smtClean="0"/>
              <a:t>Molnár Patrik</a:t>
            </a:r>
          </a:p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93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Jegyzőkönyv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megrendelővel történő egyeztetés </a:t>
            </a:r>
            <a:r>
              <a:rPr lang="hu-HU" dirty="0" smtClean="0"/>
              <a:t>alapján</a:t>
            </a:r>
            <a:endParaRPr lang="hu-HU" dirty="0"/>
          </a:p>
          <a:p>
            <a:endParaRPr lang="hu-HU" dirty="0"/>
          </a:p>
          <a:p>
            <a:r>
              <a:rPr lang="hu-HU" dirty="0"/>
              <a:t>Kritériumok meghatározása a két modulra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80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 </a:t>
            </a:r>
            <a:r>
              <a:rPr lang="hu-HU" dirty="0" err="1"/>
              <a:t>gateway</a:t>
            </a:r>
            <a:r>
              <a:rPr lang="hu-HU" dirty="0"/>
              <a:t> rendszer (reader </a:t>
            </a:r>
            <a:r>
              <a:rPr lang="hu-HU" dirty="0" err="1"/>
              <a:t>főmodul</a:t>
            </a:r>
            <a:r>
              <a:rPr lang="hu-HU" dirty="0"/>
              <a:t>) </a:t>
            </a:r>
            <a:r>
              <a:rPr lang="hu-HU" dirty="0" smtClean="0"/>
              <a:t>célja</a:t>
            </a:r>
          </a:p>
          <a:p>
            <a:endParaRPr lang="hu-HU" dirty="0" smtClean="0"/>
          </a:p>
          <a:p>
            <a:r>
              <a:rPr lang="hu-HU" dirty="0" smtClean="0"/>
              <a:t>tároló </a:t>
            </a:r>
            <a:r>
              <a:rPr lang="hu-HU" dirty="0"/>
              <a:t>és elérő modulok </a:t>
            </a:r>
            <a:r>
              <a:rPr lang="hu-HU" dirty="0" smtClean="0"/>
              <a:t>szerepe </a:t>
            </a:r>
            <a:r>
              <a:rPr lang="hu-HU" dirty="0"/>
              <a:t>a </a:t>
            </a:r>
            <a:r>
              <a:rPr lang="hu-HU" dirty="0" smtClean="0"/>
              <a:t>rendszerben</a:t>
            </a:r>
          </a:p>
          <a:p>
            <a:endParaRPr lang="hu-HU" dirty="0" smtClean="0"/>
          </a:p>
          <a:p>
            <a:r>
              <a:rPr lang="hu-HU" dirty="0" smtClean="0"/>
              <a:t>tároló </a:t>
            </a:r>
            <a:r>
              <a:rPr lang="hu-HU" dirty="0"/>
              <a:t>modul </a:t>
            </a:r>
            <a:r>
              <a:rPr lang="hu-HU" dirty="0" smtClean="0"/>
              <a:t>funkciói</a:t>
            </a:r>
          </a:p>
          <a:p>
            <a:endParaRPr lang="hu-HU" dirty="0" smtClean="0"/>
          </a:p>
          <a:p>
            <a:r>
              <a:rPr lang="hu-HU" dirty="0"/>
              <a:t>adatelérő modul </a:t>
            </a:r>
            <a:r>
              <a:rPr lang="hu-HU" dirty="0" smtClean="0"/>
              <a:t>funkciói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22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MS Project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Nagyjából tartottuk az ütemet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3169"/>
            <a:ext cx="9171254" cy="15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2367" y="1643015"/>
            <a:ext cx="8946541" cy="4195481"/>
          </a:xfrm>
        </p:spPr>
        <p:txBody>
          <a:bodyPr/>
          <a:lstStyle/>
          <a:p>
            <a:r>
              <a:rPr lang="hu-HU" dirty="0" smtClean="0"/>
              <a:t>Teljes </a:t>
            </a:r>
            <a:r>
              <a:rPr lang="hu-HU" dirty="0" err="1" smtClean="0"/>
              <a:t>gateway</a:t>
            </a:r>
            <a:endParaRPr lang="hu-HU" dirty="0" smtClean="0"/>
          </a:p>
          <a:p>
            <a:r>
              <a:rPr lang="hu-HU" dirty="0" smtClean="0"/>
              <a:t>Tároló modul</a:t>
            </a:r>
          </a:p>
          <a:p>
            <a:pPr lvl="1"/>
            <a:r>
              <a:rPr lang="hu-HU" dirty="0" smtClean="0"/>
              <a:t>Biztonságos tárolás</a:t>
            </a:r>
          </a:p>
          <a:p>
            <a:pPr lvl="1"/>
            <a:r>
              <a:rPr lang="hu-HU" dirty="0" smtClean="0"/>
              <a:t>Átalakítás</a:t>
            </a:r>
          </a:p>
          <a:p>
            <a:pPr lvl="1"/>
            <a:r>
              <a:rPr lang="hu-HU" dirty="0" smtClean="0"/>
              <a:t>Adatbázis kezelés</a:t>
            </a:r>
          </a:p>
          <a:p>
            <a:r>
              <a:rPr lang="hu-HU" dirty="0" smtClean="0"/>
              <a:t>Elérő modul</a:t>
            </a:r>
          </a:p>
          <a:p>
            <a:pPr lvl="1"/>
            <a:r>
              <a:rPr lang="hu-HU" dirty="0" smtClean="0"/>
              <a:t>Kiolvasás</a:t>
            </a:r>
          </a:p>
          <a:p>
            <a:pPr lvl="1"/>
            <a:r>
              <a:rPr lang="hu-HU" dirty="0" smtClean="0"/>
              <a:t>MQTT Üzenet</a:t>
            </a:r>
          </a:p>
          <a:p>
            <a:pPr lvl="1"/>
            <a:r>
              <a:rPr lang="hu-HU" dirty="0" smtClean="0"/>
              <a:t>JSON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45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</a:t>
            </a:r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415" y="18243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Megosztás:</a:t>
            </a:r>
          </a:p>
          <a:p>
            <a:pPr lvl="1"/>
            <a:r>
              <a:rPr lang="hu-HU" dirty="0" err="1" smtClean="0"/>
              <a:t>Github</a:t>
            </a:r>
            <a:endParaRPr lang="hu-HU" dirty="0" smtClean="0"/>
          </a:p>
          <a:p>
            <a:pPr lvl="1"/>
            <a:r>
              <a:rPr lang="hu-HU" dirty="0" smtClean="0"/>
              <a:t>Google </a:t>
            </a:r>
            <a:r>
              <a:rPr lang="hu-HU" dirty="0" err="1" smtClean="0"/>
              <a:t>Documents</a:t>
            </a:r>
            <a:endParaRPr lang="hu-HU" dirty="0" smtClean="0"/>
          </a:p>
          <a:p>
            <a:pPr lvl="1"/>
            <a:r>
              <a:rPr lang="hu-HU" dirty="0" smtClean="0"/>
              <a:t>Google </a:t>
            </a:r>
            <a:r>
              <a:rPr lang="hu-HU" dirty="0" smtClean="0"/>
              <a:t>Drive</a:t>
            </a:r>
          </a:p>
          <a:p>
            <a:r>
              <a:rPr lang="hu-HU" dirty="0" smtClean="0"/>
              <a:t>Kommunikáció:</a:t>
            </a:r>
            <a:endParaRPr lang="hu-HU" dirty="0" smtClean="0"/>
          </a:p>
          <a:p>
            <a:pPr lvl="1"/>
            <a:r>
              <a:rPr lang="hu-HU" dirty="0" smtClean="0"/>
              <a:t>Facebook Messenger</a:t>
            </a:r>
            <a:endParaRPr lang="hu-HU" dirty="0"/>
          </a:p>
          <a:p>
            <a:pPr lvl="1"/>
            <a:r>
              <a:rPr lang="hu-HU" dirty="0" err="1" smtClean="0"/>
              <a:t>TeamSpeak</a:t>
            </a:r>
            <a:r>
              <a:rPr lang="hu-HU" dirty="0" smtClean="0"/>
              <a:t> 3</a:t>
            </a:r>
          </a:p>
          <a:p>
            <a:pPr lvl="1"/>
            <a:r>
              <a:rPr lang="hu-HU" dirty="0" err="1" smtClean="0"/>
              <a:t>Öko</a:t>
            </a:r>
            <a:r>
              <a:rPr lang="hu-HU" dirty="0"/>
              <a:t> </a:t>
            </a:r>
            <a:r>
              <a:rPr lang="hu-HU" dirty="0" smtClean="0"/>
              <a:t>Klub</a:t>
            </a:r>
            <a:endParaRPr lang="hu-HU" dirty="0" smtClean="0"/>
          </a:p>
          <a:p>
            <a:r>
              <a:rPr lang="hu-HU" dirty="0" smtClean="0"/>
              <a:t>Tervezés:</a:t>
            </a:r>
          </a:p>
          <a:p>
            <a:pPr lvl="1"/>
            <a:r>
              <a:rPr lang="hu-HU" dirty="0" smtClean="0"/>
              <a:t>Draw.io</a:t>
            </a:r>
          </a:p>
          <a:p>
            <a:pPr lvl="1"/>
            <a:r>
              <a:rPr lang="hu-HU" dirty="0"/>
              <a:t>Microsoft Project 2013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393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</a:t>
            </a:r>
            <a:r>
              <a:rPr lang="hu-HU" dirty="0" smtClean="0"/>
              <a:t>technológiák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Fejlesztés:</a:t>
            </a:r>
          </a:p>
          <a:p>
            <a:pPr lvl="1"/>
            <a:r>
              <a:rPr lang="hu-HU" dirty="0" err="1" smtClean="0"/>
              <a:t>Kotlin</a:t>
            </a:r>
            <a:r>
              <a:rPr lang="hu-HU" dirty="0" smtClean="0"/>
              <a:t>, </a:t>
            </a:r>
            <a:r>
              <a:rPr lang="hu-HU" dirty="0" err="1" smtClean="0"/>
              <a:t>IntelliJ</a:t>
            </a:r>
            <a:endParaRPr lang="hu-HU" dirty="0" smtClean="0"/>
          </a:p>
          <a:p>
            <a:pPr lvl="1"/>
            <a:r>
              <a:rPr lang="hu-HU" dirty="0" err="1" smtClean="0"/>
              <a:t>Maven</a:t>
            </a:r>
            <a:endParaRPr lang="hu-HU" dirty="0" smtClean="0"/>
          </a:p>
          <a:p>
            <a:pPr lvl="1"/>
            <a:r>
              <a:rPr lang="hu-HU" dirty="0" err="1"/>
              <a:t>Gson</a:t>
            </a:r>
            <a:r>
              <a:rPr lang="hu-HU" dirty="0"/>
              <a:t>, </a:t>
            </a:r>
            <a:r>
              <a:rPr lang="hu-HU" dirty="0" err="1" smtClean="0"/>
              <a:t>jsoneditoronline.org</a:t>
            </a:r>
            <a:endParaRPr lang="hu-HU" dirty="0" smtClean="0"/>
          </a:p>
          <a:p>
            <a:pPr lvl="1"/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Paho</a:t>
            </a:r>
            <a:endParaRPr lang="hu-HU" dirty="0" smtClean="0"/>
          </a:p>
          <a:p>
            <a:pPr lvl="1"/>
            <a:r>
              <a:rPr lang="hu-HU" dirty="0" err="1" smtClean="0"/>
              <a:t>MySQL</a:t>
            </a:r>
            <a:endParaRPr lang="hu-HU" dirty="0" smtClean="0"/>
          </a:p>
          <a:p>
            <a:pPr lvl="1"/>
            <a:r>
              <a:rPr lang="hu-HU" dirty="0" smtClean="0"/>
              <a:t>JDBC</a:t>
            </a:r>
          </a:p>
          <a:p>
            <a:pPr lvl="1"/>
            <a:r>
              <a:rPr lang="hu-HU" dirty="0" err="1" smtClean="0"/>
              <a:t>MySQL</a:t>
            </a:r>
            <a:r>
              <a:rPr lang="hu-HU" dirty="0" smtClean="0"/>
              <a:t> </a:t>
            </a:r>
            <a:r>
              <a:rPr lang="hu-HU" dirty="0" err="1" smtClean="0"/>
              <a:t>Workbench</a:t>
            </a:r>
            <a:r>
              <a:rPr lang="hu-HU" dirty="0" smtClean="0"/>
              <a:t>, </a:t>
            </a:r>
            <a:r>
              <a:rPr lang="hu-HU" dirty="0" err="1" smtClean="0"/>
              <a:t>PHPMyAdmin</a:t>
            </a:r>
            <a:endParaRPr lang="hu-HU" dirty="0" smtClean="0"/>
          </a:p>
          <a:p>
            <a:pPr lvl="1"/>
            <a:r>
              <a:rPr lang="hu-HU" dirty="0" smtClean="0"/>
              <a:t>Egyéb könyvtárak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13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elérhetőségek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Google </a:t>
            </a:r>
            <a:r>
              <a:rPr lang="hu-HU" dirty="0" err="1" smtClean="0"/>
              <a:t>Sites</a:t>
            </a:r>
            <a:r>
              <a:rPr lang="hu-HU" dirty="0" smtClean="0"/>
              <a:t>:</a:t>
            </a:r>
          </a:p>
          <a:p>
            <a:r>
              <a:rPr lang="hu-HU" dirty="0">
                <a:hlinkClick r:id="rId2"/>
              </a:rPr>
              <a:t>https://sites.google.com/gain.uni-sopron.hu/szmen2/</a:t>
            </a:r>
            <a:endParaRPr lang="hu-HU" dirty="0"/>
          </a:p>
          <a:p>
            <a:endParaRPr lang="hu-HU" dirty="0"/>
          </a:p>
          <a:p>
            <a:r>
              <a:rPr lang="hu-HU" dirty="0" err="1" smtClean="0"/>
              <a:t>GitHub</a:t>
            </a:r>
            <a:r>
              <a:rPr lang="hu-HU" dirty="0" smtClean="0"/>
              <a:t>:</a:t>
            </a:r>
          </a:p>
          <a:p>
            <a:r>
              <a:rPr lang="hu-HU" dirty="0">
                <a:hlinkClick r:id="rId3"/>
              </a:rPr>
              <a:t>https://github.com/szmen2/farfal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138</Words>
  <Application>Microsoft Office PowerPoint</Application>
  <PresentationFormat>Szélesvásznú</PresentationFormat>
  <Paragraphs>69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FARkas FALka</vt:lpstr>
      <vt:lpstr>Bemutatkozás</vt:lpstr>
      <vt:lpstr>Jegyzőkönyv</vt:lpstr>
      <vt:lpstr>Specifikáció</vt:lpstr>
      <vt:lpstr>Projektterv</vt:lpstr>
      <vt:lpstr>Rendszerterv</vt:lpstr>
      <vt:lpstr>Felhasznált technológiák</vt:lpstr>
      <vt:lpstr>Felhasznált technológiák II.</vt:lpstr>
      <vt:lpstr>Projekt elérhetőségek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FALka</dc:title>
  <dc:creator>Windows-felhasználó</dc:creator>
  <cp:lastModifiedBy>Windows-felhasználó</cp:lastModifiedBy>
  <cp:revision>15</cp:revision>
  <dcterms:created xsi:type="dcterms:W3CDTF">2018-10-16T14:56:09Z</dcterms:created>
  <dcterms:modified xsi:type="dcterms:W3CDTF">2018-11-18T18:28:10Z</dcterms:modified>
</cp:coreProperties>
</file>