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jpe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szmo/price_monitor" TargetMode="External"/><Relationship Id="rId3" Type="http://schemas.openxmlformats.org/officeDocument/2006/relationships/hyperlink" Target="https://trello.com/b/TZanAiel/pricemonitoringasaservice" TargetMode="External"/><Relationship Id="rId4" Type="http://schemas.openxmlformats.org/officeDocument/2006/relationships/hyperlink" Target="https://ollertapp.com/boards/59e9f1dd63f08fa8644cdf8d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rice monitor as a servic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56362">
              <a:defRPr sz="10370"/>
            </a:lvl1pPr>
          </a:lstStyle>
          <a:p>
            <a:pPr/>
            <a:r>
              <a:t>Price monitor as a service</a:t>
            </a:r>
          </a:p>
        </p:txBody>
      </p:sp>
      <p:sp>
        <p:nvSpPr>
          <p:cNvPr id="167" name="Studio projektowe 2017/18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Studio projektowe 2017/18</a:t>
            </a:r>
          </a:p>
        </p:txBody>
      </p:sp>
      <p:sp>
        <p:nvSpPr>
          <p:cNvPr id="168" name="Status update"/>
          <p:cNvSpPr txBox="1"/>
          <p:nvPr/>
        </p:nvSpPr>
        <p:spPr>
          <a:xfrm>
            <a:off x="10655555" y="7556500"/>
            <a:ext cx="171805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Status update</a:t>
            </a:r>
          </a:p>
        </p:txBody>
      </p:sp>
      <p:sp>
        <p:nvSpPr>
          <p:cNvPr id="169" name="Patryk Gałczyński &amp; Szymon Duda"/>
          <p:cNvSpPr txBox="1"/>
          <p:nvPr/>
        </p:nvSpPr>
        <p:spPr>
          <a:xfrm>
            <a:off x="6774296" y="261071"/>
            <a:ext cx="602056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Patryk Gałczyński &amp; Szymon Duda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o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</a:t>
            </a:r>
          </a:p>
        </p:txBody>
      </p:sp>
      <p:sp>
        <p:nvSpPr>
          <p:cNvPr id="172" name="CEle projekt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CEle projektu</a:t>
            </a:r>
          </a:p>
        </p:txBody>
      </p:sp>
      <p:sp>
        <p:nvSpPr>
          <p:cNvPr id="173" name="Możliwość monitorowania cen definiowanych produktów/usług…"/>
          <p:cNvSpPr txBox="1"/>
          <p:nvPr>
            <p:ph type="body" sz="half" idx="1"/>
          </p:nvPr>
        </p:nvSpPr>
        <p:spPr>
          <a:xfrm>
            <a:off x="406400" y="2743200"/>
            <a:ext cx="7239289" cy="6108700"/>
          </a:xfrm>
          <a:prstGeom prst="rect">
            <a:avLst/>
          </a:prstGeom>
        </p:spPr>
        <p:txBody>
          <a:bodyPr/>
          <a:lstStyle/>
          <a:p>
            <a:pPr/>
            <a:r>
              <a:t>Możliwość monitorowania cen definiowanych produktów/usług</a:t>
            </a:r>
          </a:p>
          <a:p>
            <a:pPr/>
            <a:r>
              <a:t>Powiadomienia użytkownika o zmianach cen</a:t>
            </a:r>
          </a:p>
          <a:p>
            <a:pPr/>
            <a:r>
              <a:t>Możliwość prostej analityki -przewidywanie nadchodzącego trendu, </a:t>
            </a:r>
          </a:p>
        </p:txBody>
      </p:sp>
      <p:pic>
        <p:nvPicPr>
          <p:cNvPr id="174" name="MangagedMonitoringConsole.png" descr="MangagedMonitoringConso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6966" y="1400292"/>
            <a:ext cx="3862578" cy="2974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Screen Shot 2017-10-20 at 12.27.22.png" descr="Screen Shot 2017-10-20 at 12.27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7556" y="3562350"/>
            <a:ext cx="4800601" cy="2628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chart_2-512.png" descr="chart_2-5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10887" y="5195948"/>
            <a:ext cx="3953940" cy="3953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4"/>
      <p:bldP build="whole" bldLvl="1" animBg="1" rev="0" advAuto="0" spid="174" grpId="1"/>
      <p:bldP build="whole" bldLvl="1" animBg="1" rev="0" advAuto="0" spid="176" grpId="3"/>
      <p:bldP build="whole" bldLvl="1" animBg="1" rev="0" advAuto="0" spid="17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RCHITEKTUR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ARCHITEKTURA</a:t>
            </a:r>
          </a:p>
        </p:txBody>
      </p:sp>
      <p:sp>
        <p:nvSpPr>
          <p:cNvPr id="179" name="INFRASTRUKTU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INFRASTRUKTURA</a:t>
            </a:r>
          </a:p>
        </p:txBody>
      </p:sp>
      <p:pic>
        <p:nvPicPr>
          <p:cNvPr id="180" name="Cloud-Computing-from-Save9.png" descr="Cloud-Computing-from-Save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5590" y="1622446"/>
            <a:ext cx="12604527" cy="8362908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AWS"/>
          <p:cNvSpPr txBox="1"/>
          <p:nvPr/>
        </p:nvSpPr>
        <p:spPr>
          <a:xfrm>
            <a:off x="9893824" y="2583479"/>
            <a:ext cx="68732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AWS</a:t>
            </a:r>
          </a:p>
        </p:txBody>
      </p:sp>
      <p:sp>
        <p:nvSpPr>
          <p:cNvPr id="182" name="Line"/>
          <p:cNvSpPr/>
          <p:nvPr/>
        </p:nvSpPr>
        <p:spPr>
          <a:xfrm flipH="1">
            <a:off x="9643122" y="3031033"/>
            <a:ext cx="435521" cy="43552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83" name="vm.png" descr="v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2734" y="5275450"/>
            <a:ext cx="1545219" cy="1545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vm.png" descr="v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21790" y="6753102"/>
            <a:ext cx="1545219" cy="1545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vm.png" descr="v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87629" y="6605433"/>
            <a:ext cx="1545219" cy="1545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68747470733a2f2f7974332e67677068742e636f6d2f2d75306268594341633974512f41414141414141414141492f41414141414141414141412f567a654c7a34784d2d414d2f733930302d632d6b2d6e6f2d6d6f2d726a2d6330786666666666662f70686f746f2e6a7067.jpeg" descr="68747470733a2f2f7974332e67677068742e636f6d2f2d75306268594341633974512f41414141414141414141492f41414141414141414141412f567a654c7a34784d2d414d2f733930302d632d6b2d6e6f2d6d6f2d726a2d6330786666666666662f70686f746f2e6a7067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58751" y="4424780"/>
            <a:ext cx="904039" cy="90404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Line"/>
          <p:cNvSpPr/>
          <p:nvPr/>
        </p:nvSpPr>
        <p:spPr>
          <a:xfrm flipH="1">
            <a:off x="5626598" y="5033239"/>
            <a:ext cx="1541647" cy="42080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8" name="Line"/>
          <p:cNvSpPr/>
          <p:nvPr/>
        </p:nvSpPr>
        <p:spPr>
          <a:xfrm>
            <a:off x="8054565" y="5536000"/>
            <a:ext cx="676939" cy="103108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9" name="Line"/>
          <p:cNvSpPr/>
          <p:nvPr/>
        </p:nvSpPr>
        <p:spPr>
          <a:xfrm flipH="1">
            <a:off x="6429595" y="5538010"/>
            <a:ext cx="1029079" cy="102907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190" name="favicon.png" descr="favic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79364" y="6121046"/>
            <a:ext cx="1095540" cy="1095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favicon.png" descr="favic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09229" y="7521700"/>
            <a:ext cx="1095539" cy="1095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favicon.png" descr="favic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39956" y="7521700"/>
            <a:ext cx="1095539" cy="1095539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altstack"/>
          <p:cNvSpPr txBox="1"/>
          <p:nvPr/>
        </p:nvSpPr>
        <p:spPr>
          <a:xfrm>
            <a:off x="7602728" y="3995800"/>
            <a:ext cx="113944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Saltstack</a:t>
            </a:r>
          </a:p>
        </p:txBody>
      </p:sp>
      <p:sp>
        <p:nvSpPr>
          <p:cNvPr id="194" name="VM"/>
          <p:cNvSpPr txBox="1"/>
          <p:nvPr/>
        </p:nvSpPr>
        <p:spPr>
          <a:xfrm>
            <a:off x="9003382" y="6282473"/>
            <a:ext cx="50673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VM</a:t>
            </a:r>
          </a:p>
        </p:txBody>
      </p:sp>
      <p:sp>
        <p:nvSpPr>
          <p:cNvPr id="195" name="VM"/>
          <p:cNvSpPr txBox="1"/>
          <p:nvPr/>
        </p:nvSpPr>
        <p:spPr>
          <a:xfrm>
            <a:off x="5565409" y="6446566"/>
            <a:ext cx="50673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VM</a:t>
            </a:r>
          </a:p>
        </p:txBody>
      </p:sp>
      <p:sp>
        <p:nvSpPr>
          <p:cNvPr id="196" name="VM"/>
          <p:cNvSpPr txBox="1"/>
          <p:nvPr/>
        </p:nvSpPr>
        <p:spPr>
          <a:xfrm>
            <a:off x="3869640" y="5028616"/>
            <a:ext cx="50673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VM</a:t>
            </a:r>
          </a:p>
        </p:txBody>
      </p:sp>
      <p:sp>
        <p:nvSpPr>
          <p:cNvPr id="197" name="Kubernetes"/>
          <p:cNvSpPr txBox="1"/>
          <p:nvPr/>
        </p:nvSpPr>
        <p:spPr>
          <a:xfrm>
            <a:off x="2390729" y="7303461"/>
            <a:ext cx="145618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Kubernetes</a:t>
            </a:r>
          </a:p>
        </p:txBody>
      </p:sp>
      <p:sp>
        <p:nvSpPr>
          <p:cNvPr id="198" name="Kubernetes"/>
          <p:cNvSpPr txBox="1"/>
          <p:nvPr/>
        </p:nvSpPr>
        <p:spPr>
          <a:xfrm>
            <a:off x="4400521" y="8484334"/>
            <a:ext cx="145618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Kubernetes</a:t>
            </a:r>
          </a:p>
        </p:txBody>
      </p:sp>
      <p:sp>
        <p:nvSpPr>
          <p:cNvPr id="199" name="Kubernetes"/>
          <p:cNvSpPr txBox="1"/>
          <p:nvPr/>
        </p:nvSpPr>
        <p:spPr>
          <a:xfrm>
            <a:off x="7659634" y="8484334"/>
            <a:ext cx="145618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Kubernetes</a:t>
            </a:r>
          </a:p>
        </p:txBody>
      </p:sp>
      <p:sp>
        <p:nvSpPr>
          <p:cNvPr id="200" name="Dingbat Check"/>
          <p:cNvSpPr/>
          <p:nvPr/>
        </p:nvSpPr>
        <p:spPr>
          <a:xfrm>
            <a:off x="10189433" y="2882899"/>
            <a:ext cx="761790" cy="723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1" name="Dingbat Check"/>
          <p:cNvSpPr/>
          <p:nvPr/>
        </p:nvSpPr>
        <p:spPr>
          <a:xfrm>
            <a:off x="8449952" y="4337417"/>
            <a:ext cx="761790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2" name="Dingbat Check"/>
          <p:cNvSpPr/>
          <p:nvPr/>
        </p:nvSpPr>
        <p:spPr>
          <a:xfrm>
            <a:off x="4747717" y="5010517"/>
            <a:ext cx="761790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3" name="Dingbat Check"/>
          <p:cNvSpPr/>
          <p:nvPr/>
        </p:nvSpPr>
        <p:spPr>
          <a:xfrm>
            <a:off x="6429595" y="6615374"/>
            <a:ext cx="761790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4" name="Dingbat Check"/>
          <p:cNvSpPr/>
          <p:nvPr/>
        </p:nvSpPr>
        <p:spPr>
          <a:xfrm>
            <a:off x="9484478" y="6615374"/>
            <a:ext cx="761790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5" name="Line"/>
          <p:cNvSpPr/>
          <p:nvPr/>
        </p:nvSpPr>
        <p:spPr>
          <a:xfrm>
            <a:off x="1228997" y="3289128"/>
            <a:ext cx="2269296" cy="186796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6" name="LoadBalancer"/>
          <p:cNvSpPr txBox="1"/>
          <p:nvPr/>
        </p:nvSpPr>
        <p:spPr>
          <a:xfrm>
            <a:off x="403819" y="2791177"/>
            <a:ext cx="170865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LoadBalancer</a:t>
            </a:r>
          </a:p>
        </p:txBody>
      </p:sp>
      <p:sp>
        <p:nvSpPr>
          <p:cNvPr id="207" name="Dingbat X"/>
          <p:cNvSpPr/>
          <p:nvPr/>
        </p:nvSpPr>
        <p:spPr>
          <a:xfrm>
            <a:off x="3346239" y="6218725"/>
            <a:ext cx="761790" cy="900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8" name="Dingbat X"/>
          <p:cNvSpPr/>
          <p:nvPr/>
        </p:nvSpPr>
        <p:spPr>
          <a:xfrm>
            <a:off x="4876103" y="7619378"/>
            <a:ext cx="761790" cy="900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9" name="Dingbat X"/>
          <p:cNvSpPr/>
          <p:nvPr/>
        </p:nvSpPr>
        <p:spPr>
          <a:xfrm>
            <a:off x="8006831" y="7652501"/>
            <a:ext cx="761790" cy="900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10" name="icn_docker_app.png" descr="icn_docker_app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48815" y="7419636"/>
            <a:ext cx="1397001" cy="148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cn_docker_app.png" descr="icn_docker_app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30112" y="5933948"/>
            <a:ext cx="1397001" cy="148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cn_docker_app.png" descr="icn_docker_app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857205" y="7387559"/>
            <a:ext cx="1397001" cy="148590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Dingbat Check"/>
          <p:cNvSpPr/>
          <p:nvPr/>
        </p:nvSpPr>
        <p:spPr>
          <a:xfrm>
            <a:off x="6441467" y="8230662"/>
            <a:ext cx="761790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4" name="Dingbat Check"/>
          <p:cNvSpPr/>
          <p:nvPr/>
        </p:nvSpPr>
        <p:spPr>
          <a:xfrm>
            <a:off x="9856592" y="8230662"/>
            <a:ext cx="761790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5" name="Dingbat Check"/>
          <p:cNvSpPr/>
          <p:nvPr/>
        </p:nvSpPr>
        <p:spPr>
          <a:xfrm>
            <a:off x="4971354" y="6747845"/>
            <a:ext cx="761790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16" name="Dingbat Check"/>
          <p:cNvSpPr/>
          <p:nvPr/>
        </p:nvSpPr>
        <p:spPr>
          <a:xfrm>
            <a:off x="1755190" y="2882900"/>
            <a:ext cx="761790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4"/>
      <p:bldP build="whole" bldLvl="1" animBg="1" rev="0" advAuto="0" spid="212" grpId="10"/>
      <p:bldP build="whole" bldLvl="1" animBg="1" rev="0" advAuto="0" spid="216" grpId="15"/>
      <p:bldP build="whole" bldLvl="1" animBg="1" rev="0" advAuto="0" spid="213" grpId="13"/>
      <p:bldP build="whole" bldLvl="1" animBg="1" rev="0" advAuto="0" spid="201" grpId="2"/>
      <p:bldP build="whole" bldLvl="1" animBg="1" rev="0" advAuto="0" spid="209" grpId="8"/>
      <p:bldP build="whole" bldLvl="1" animBg="1" rev="0" advAuto="0" spid="211" grpId="9"/>
      <p:bldP build="whole" bldLvl="1" animBg="1" rev="0" advAuto="0" spid="210" grpId="11"/>
      <p:bldP build="whole" bldLvl="1" animBg="1" rev="0" advAuto="0" spid="208" grpId="7"/>
      <p:bldP build="whole" bldLvl="1" animBg="1" rev="0" advAuto="0" spid="200" grpId="1"/>
      <p:bldP build="whole" bldLvl="1" animBg="1" rev="0" advAuto="0" spid="202" grpId="3"/>
      <p:bldP build="whole" bldLvl="1" animBg="1" rev="0" advAuto="0" spid="204" grpId="5"/>
      <p:bldP build="whole" bldLvl="1" animBg="1" rev="0" advAuto="0" spid="207" grpId="6"/>
      <p:bldP build="whole" bldLvl="1" animBg="1" rev="0" advAuto="0" spid="214" grpId="14"/>
      <p:bldP build="whole" bldLvl="1" animBg="1" rev="0" advAuto="0" spid="215" grpId="1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RCHITEKTURA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ARCHITEKTURA</a:t>
            </a:r>
          </a:p>
        </p:txBody>
      </p:sp>
      <p:sp>
        <p:nvSpPr>
          <p:cNvPr id="219" name="BACKEND + FRONEND"/>
          <p:cNvSpPr txBox="1"/>
          <p:nvPr>
            <p:ph type="title"/>
          </p:nvPr>
        </p:nvSpPr>
        <p:spPr>
          <a:xfrm>
            <a:off x="577222" y="1128888"/>
            <a:ext cx="12192001" cy="723901"/>
          </a:xfrm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BACKEND + FRONEND</a:t>
            </a:r>
          </a:p>
        </p:txBody>
      </p:sp>
      <p:pic>
        <p:nvPicPr>
          <p:cNvPr id="220" name="ruby-on-rails-development-e1480579728677.png" descr="ruby-on-rails-development-e148057972867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12722" y="5481373"/>
            <a:ext cx="1979356" cy="2195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worker.ico" descr="worker.ic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13152" y="2525411"/>
            <a:ext cx="1979356" cy="1979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worker.ico" descr="worker.ic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13152" y="4662389"/>
            <a:ext cx="1979356" cy="19793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worker.ico" descr="worker.ico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13152" y="6870704"/>
            <a:ext cx="1979356" cy="1979356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…"/>
          <p:cNvSpPr txBox="1"/>
          <p:nvPr/>
        </p:nvSpPr>
        <p:spPr>
          <a:xfrm>
            <a:off x="10118680" y="9079018"/>
            <a:ext cx="3683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25" name="Line"/>
          <p:cNvSpPr/>
          <p:nvPr/>
        </p:nvSpPr>
        <p:spPr>
          <a:xfrm flipV="1">
            <a:off x="7300961" y="4525877"/>
            <a:ext cx="1845034" cy="114605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6" name="Line"/>
          <p:cNvSpPr/>
          <p:nvPr/>
        </p:nvSpPr>
        <p:spPr>
          <a:xfrm flipV="1">
            <a:off x="7464878" y="5941786"/>
            <a:ext cx="1975759" cy="68778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7" name="Line"/>
          <p:cNvSpPr/>
          <p:nvPr/>
        </p:nvSpPr>
        <p:spPr>
          <a:xfrm>
            <a:off x="7464879" y="7218042"/>
            <a:ext cx="1976756" cy="88538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28" name="Workery"/>
          <p:cNvSpPr txBox="1"/>
          <p:nvPr/>
        </p:nvSpPr>
        <p:spPr>
          <a:xfrm>
            <a:off x="9753935" y="1975554"/>
            <a:ext cx="109778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Workery</a:t>
            </a:r>
          </a:p>
        </p:txBody>
      </p:sp>
      <p:pic>
        <p:nvPicPr>
          <p:cNvPr id="229" name="7195757.png" descr="719575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9131" y="3566444"/>
            <a:ext cx="1806872" cy="1806872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Line"/>
          <p:cNvSpPr/>
          <p:nvPr/>
        </p:nvSpPr>
        <p:spPr>
          <a:xfrm flipH="1" flipV="1">
            <a:off x="3036008" y="5355463"/>
            <a:ext cx="2468423" cy="91149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31" name="Screen Shot 2017-10-20 at 13.23.50.png" descr="Screen Shot 2017-10-20 at 13.23.5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30110" y="2983326"/>
            <a:ext cx="2744580" cy="106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Line"/>
          <p:cNvSpPr/>
          <p:nvPr/>
        </p:nvSpPr>
        <p:spPr>
          <a:xfrm flipV="1">
            <a:off x="6204577" y="4353674"/>
            <a:ext cx="1" cy="116898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3" name="Line"/>
          <p:cNvSpPr/>
          <p:nvPr/>
        </p:nvSpPr>
        <p:spPr>
          <a:xfrm>
            <a:off x="6673222" y="4480674"/>
            <a:ext cx="1" cy="10635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34" name="integrations_awsebs@4x-500x500.png" descr="integrations_awsebs@4x-500x5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359433" y="1280299"/>
            <a:ext cx="1224003" cy="1224002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Line"/>
          <p:cNvSpPr/>
          <p:nvPr/>
        </p:nvSpPr>
        <p:spPr>
          <a:xfrm flipV="1">
            <a:off x="6502399" y="2329273"/>
            <a:ext cx="350627" cy="3506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36" name="MangagedMonitoringConsole.png" descr="MangagedMonitoringConsol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33518" y="1924582"/>
            <a:ext cx="1518098" cy="1168989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Line"/>
          <p:cNvSpPr/>
          <p:nvPr/>
        </p:nvSpPr>
        <p:spPr>
          <a:xfrm flipV="1">
            <a:off x="2192567" y="3166731"/>
            <a:ext cx="1" cy="45720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38" name="Front"/>
          <p:cNvSpPr txBox="1"/>
          <p:nvPr/>
        </p:nvSpPr>
        <p:spPr>
          <a:xfrm>
            <a:off x="1679606" y="5429817"/>
            <a:ext cx="72161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Front</a:t>
            </a:r>
          </a:p>
        </p:txBody>
      </p:sp>
      <p:sp>
        <p:nvSpPr>
          <p:cNvPr id="239" name="Line"/>
          <p:cNvSpPr/>
          <p:nvPr/>
        </p:nvSpPr>
        <p:spPr>
          <a:xfrm flipH="1">
            <a:off x="6634006" y="2422301"/>
            <a:ext cx="359321" cy="35932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0" name="Metryki"/>
          <p:cNvSpPr txBox="1"/>
          <p:nvPr/>
        </p:nvSpPr>
        <p:spPr>
          <a:xfrm>
            <a:off x="4999969" y="2331814"/>
            <a:ext cx="99237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Metryki</a:t>
            </a:r>
          </a:p>
        </p:txBody>
      </p:sp>
      <p:sp>
        <p:nvSpPr>
          <p:cNvPr id="241" name="Backend"/>
          <p:cNvSpPr txBox="1"/>
          <p:nvPr/>
        </p:nvSpPr>
        <p:spPr>
          <a:xfrm>
            <a:off x="5708388" y="7638131"/>
            <a:ext cx="1124459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Backend</a:t>
            </a:r>
          </a:p>
        </p:txBody>
      </p:sp>
      <p:sp>
        <p:nvSpPr>
          <p:cNvPr id="242" name="Dingbat Check"/>
          <p:cNvSpPr/>
          <p:nvPr/>
        </p:nvSpPr>
        <p:spPr>
          <a:xfrm>
            <a:off x="6626896" y="7206451"/>
            <a:ext cx="761790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3" name="Dingbat Check"/>
          <p:cNvSpPr/>
          <p:nvPr/>
        </p:nvSpPr>
        <p:spPr>
          <a:xfrm>
            <a:off x="7272952" y="3526593"/>
            <a:ext cx="761790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4" name="Dingbat X"/>
          <p:cNvSpPr/>
          <p:nvPr/>
        </p:nvSpPr>
        <p:spPr>
          <a:xfrm>
            <a:off x="8069775" y="1924582"/>
            <a:ext cx="761790" cy="900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5" name="Dingbat Check"/>
          <p:cNvSpPr/>
          <p:nvPr/>
        </p:nvSpPr>
        <p:spPr>
          <a:xfrm>
            <a:off x="10445644" y="3780866"/>
            <a:ext cx="761790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6" name="Dingbat Check"/>
          <p:cNvSpPr/>
          <p:nvPr/>
        </p:nvSpPr>
        <p:spPr>
          <a:xfrm>
            <a:off x="10445644" y="5865578"/>
            <a:ext cx="761790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7" name="Dingbat Check"/>
          <p:cNvSpPr/>
          <p:nvPr/>
        </p:nvSpPr>
        <p:spPr>
          <a:xfrm>
            <a:off x="10445644" y="8126159"/>
            <a:ext cx="761790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8" name="Dingbat Check"/>
          <p:cNvSpPr/>
          <p:nvPr/>
        </p:nvSpPr>
        <p:spPr>
          <a:xfrm>
            <a:off x="2526843" y="4871870"/>
            <a:ext cx="761790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49" name="Dingbat X"/>
          <p:cNvSpPr/>
          <p:nvPr/>
        </p:nvSpPr>
        <p:spPr>
          <a:xfrm>
            <a:off x="2526843" y="2488905"/>
            <a:ext cx="761790" cy="900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0" name="Line"/>
          <p:cNvSpPr/>
          <p:nvPr/>
        </p:nvSpPr>
        <p:spPr>
          <a:xfrm flipV="1">
            <a:off x="2761882" y="4884962"/>
            <a:ext cx="1078330" cy="127081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51" name="Dingbat X"/>
          <p:cNvSpPr/>
          <p:nvPr/>
        </p:nvSpPr>
        <p:spPr>
          <a:xfrm>
            <a:off x="3414256" y="5359601"/>
            <a:ext cx="761790" cy="900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1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8" grpId="7"/>
      <p:bldP build="whole" bldLvl="1" animBg="1" rev="0" advAuto="0" spid="245" grpId="4"/>
      <p:bldP build="whole" bldLvl="1" animBg="1" rev="0" advAuto="0" spid="247" grpId="6"/>
      <p:bldP build="whole" bldLvl="1" animBg="1" rev="0" advAuto="0" spid="243" grpId="2"/>
      <p:bldP build="whole" bldLvl="1" animBg="1" rev="0" advAuto="0" spid="244" grpId="3"/>
      <p:bldP build="whole" bldLvl="1" animBg="1" rev="0" advAuto="0" spid="242" grpId="1"/>
      <p:bldP build="whole" bldLvl="1" animBg="1" rev="0" advAuto="0" spid="246" grpId="5"/>
      <p:bldP build="whole" bldLvl="1" animBg="1" rev="0" advAuto="0" spid="250" grpId="8"/>
      <p:bldP build="whole" bldLvl="1" animBg="1" rev="0" advAuto="0" spid="251" grpId="9"/>
      <p:bldP build="whole" bldLvl="1" animBg="1" rev="0" advAuto="0" spid="249" grpId="1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254" name="Jak pracujem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Jak pracujemy?</a:t>
            </a:r>
          </a:p>
        </p:txBody>
      </p:sp>
      <p:sp>
        <p:nvSpPr>
          <p:cNvPr id="255" name="https://github.com/szmo/price_monit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https://github.com/szmo/price_monitor</a:t>
            </a:r>
          </a:p>
          <a:p>
            <a:pP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https://trello.com/b/TZanAiel/pricemonitoringasaservice</a:t>
            </a:r>
          </a:p>
          <a:p>
            <a:pPr/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https://ollertapp.com/boards/59e9f1dd63f08fa8644cdf8d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MELIN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TIMELINE</a:t>
            </a:r>
          </a:p>
        </p:txBody>
      </p:sp>
      <p:sp>
        <p:nvSpPr>
          <p:cNvPr id="258" name="Plan pr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Plan pracy</a:t>
            </a:r>
          </a:p>
        </p:txBody>
      </p:sp>
      <p:sp>
        <p:nvSpPr>
          <p:cNvPr id="259" name="Praca zgodna z KanBan"/>
          <p:cNvSpPr txBox="1"/>
          <p:nvPr/>
        </p:nvSpPr>
        <p:spPr>
          <a:xfrm>
            <a:off x="9727696" y="1676400"/>
            <a:ext cx="282905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Praca zgodna z KanBan</a:t>
            </a:r>
          </a:p>
        </p:txBody>
      </p:sp>
      <p:sp>
        <p:nvSpPr>
          <p:cNvPr id="260" name="Arrow"/>
          <p:cNvSpPr/>
          <p:nvPr/>
        </p:nvSpPr>
        <p:spPr>
          <a:xfrm>
            <a:off x="787260" y="5369499"/>
            <a:ext cx="11176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1" name="RnD"/>
          <p:cNvSpPr txBox="1"/>
          <p:nvPr/>
        </p:nvSpPr>
        <p:spPr>
          <a:xfrm>
            <a:off x="915077" y="4521199"/>
            <a:ext cx="98418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RnD</a:t>
            </a:r>
          </a:p>
        </p:txBody>
      </p:sp>
      <p:sp>
        <p:nvSpPr>
          <p:cNvPr id="262" name="0"/>
          <p:cNvSpPr txBox="1"/>
          <p:nvPr/>
        </p:nvSpPr>
        <p:spPr>
          <a:xfrm>
            <a:off x="1236673" y="5693349"/>
            <a:ext cx="34099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0</a:t>
            </a:r>
          </a:p>
        </p:txBody>
      </p:sp>
      <p:sp>
        <p:nvSpPr>
          <p:cNvPr id="263" name="0.1"/>
          <p:cNvSpPr txBox="1"/>
          <p:nvPr/>
        </p:nvSpPr>
        <p:spPr>
          <a:xfrm>
            <a:off x="4003274" y="5693349"/>
            <a:ext cx="6667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0.1</a:t>
            </a:r>
          </a:p>
        </p:txBody>
      </p:sp>
      <p:sp>
        <p:nvSpPr>
          <p:cNvPr id="264" name="0.9"/>
          <p:cNvSpPr txBox="1"/>
          <p:nvPr/>
        </p:nvSpPr>
        <p:spPr>
          <a:xfrm>
            <a:off x="7286719" y="5693349"/>
            <a:ext cx="6667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0.9</a:t>
            </a:r>
          </a:p>
        </p:txBody>
      </p:sp>
      <p:sp>
        <p:nvSpPr>
          <p:cNvPr id="265" name="1.0"/>
          <p:cNvSpPr txBox="1"/>
          <p:nvPr/>
        </p:nvSpPr>
        <p:spPr>
          <a:xfrm>
            <a:off x="10108695" y="5693349"/>
            <a:ext cx="6667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1.0</a:t>
            </a:r>
          </a:p>
        </p:txBody>
      </p:sp>
      <p:sp>
        <p:nvSpPr>
          <p:cNvPr id="266" name="Line"/>
          <p:cNvSpPr/>
          <p:nvPr/>
        </p:nvSpPr>
        <p:spPr>
          <a:xfrm>
            <a:off x="1407171" y="5229923"/>
            <a:ext cx="1" cy="45720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7" name="POC"/>
          <p:cNvSpPr txBox="1"/>
          <p:nvPr/>
        </p:nvSpPr>
        <p:spPr>
          <a:xfrm>
            <a:off x="3801217" y="4521199"/>
            <a:ext cx="107086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POC</a:t>
            </a:r>
          </a:p>
        </p:txBody>
      </p:sp>
      <p:sp>
        <p:nvSpPr>
          <p:cNvPr id="268" name="Line"/>
          <p:cNvSpPr/>
          <p:nvPr/>
        </p:nvSpPr>
        <p:spPr>
          <a:xfrm>
            <a:off x="4336649" y="5229923"/>
            <a:ext cx="1" cy="45720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69" name="Statyczna wersja serwisu, oferująca podstawowe funkcjonalności"/>
          <p:cNvSpPr txBox="1"/>
          <p:nvPr/>
        </p:nvSpPr>
        <p:spPr>
          <a:xfrm>
            <a:off x="2922122" y="6373001"/>
            <a:ext cx="2829054" cy="181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Statyczna wersja serwisu,</a:t>
            </a:r>
            <a:br/>
            <a:r>
              <a:t>oferująca podstawowe funkcjonalności</a:t>
            </a:r>
            <a:br/>
          </a:p>
        </p:txBody>
      </p:sp>
      <p:sp>
        <p:nvSpPr>
          <p:cNvPr id="270" name="Line"/>
          <p:cNvSpPr/>
          <p:nvPr/>
        </p:nvSpPr>
        <p:spPr>
          <a:xfrm>
            <a:off x="7620094" y="5229923"/>
            <a:ext cx="1" cy="45720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1" name="Produkcja"/>
          <p:cNvSpPr txBox="1"/>
          <p:nvPr/>
        </p:nvSpPr>
        <p:spPr>
          <a:xfrm>
            <a:off x="9375238" y="4521199"/>
            <a:ext cx="213366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Produkcja</a:t>
            </a:r>
          </a:p>
        </p:txBody>
      </p:sp>
      <p:sp>
        <p:nvSpPr>
          <p:cNvPr id="272" name="Line"/>
          <p:cNvSpPr/>
          <p:nvPr/>
        </p:nvSpPr>
        <p:spPr>
          <a:xfrm>
            <a:off x="10442070" y="5229923"/>
            <a:ext cx="1" cy="45720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3" name="Kompletna wersja serwisu podawana dynamicznie z w pełni skalowalnego środowiska, gotowa do wypuszczenia"/>
          <p:cNvSpPr txBox="1"/>
          <p:nvPr/>
        </p:nvSpPr>
        <p:spPr>
          <a:xfrm>
            <a:off x="6205568" y="6330763"/>
            <a:ext cx="2829053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Kompletna wersja serwisu podawana dynamicznie z w pełni skalowalnego środowiska, gotowa do wypuszczenia</a:t>
            </a:r>
          </a:p>
        </p:txBody>
      </p:sp>
      <p:sp>
        <p:nvSpPr>
          <p:cNvPr id="274" name="Rectangle"/>
          <p:cNvSpPr/>
          <p:nvPr/>
        </p:nvSpPr>
        <p:spPr>
          <a:xfrm>
            <a:off x="6140224" y="5793649"/>
            <a:ext cx="1270001" cy="4217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5" name="Line"/>
          <p:cNvSpPr/>
          <p:nvPr/>
        </p:nvSpPr>
        <p:spPr>
          <a:xfrm>
            <a:off x="6775224" y="3711499"/>
            <a:ext cx="1" cy="20301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6" name="W to celujemy"/>
          <p:cNvSpPr txBox="1"/>
          <p:nvPr/>
        </p:nvSpPr>
        <p:spPr>
          <a:xfrm>
            <a:off x="5262781" y="2948274"/>
            <a:ext cx="302488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W to celujemy</a:t>
            </a:r>
          </a:p>
        </p:txBody>
      </p:sp>
      <p:sp>
        <p:nvSpPr>
          <p:cNvPr id="277" name="Line"/>
          <p:cNvSpPr/>
          <p:nvPr/>
        </p:nvSpPr>
        <p:spPr>
          <a:xfrm>
            <a:off x="4432194" y="4241800"/>
            <a:ext cx="1" cy="127000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8" name="Tu jesteśmy"/>
          <p:cNvSpPr txBox="1"/>
          <p:nvPr/>
        </p:nvSpPr>
        <p:spPr>
          <a:xfrm>
            <a:off x="3191562" y="3459449"/>
            <a:ext cx="248126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Tu jesteśmy</a:t>
            </a:r>
          </a:p>
        </p:txBody>
      </p:sp>
      <p:sp>
        <p:nvSpPr>
          <p:cNvPr id="279" name="Preprodukcja"/>
          <p:cNvSpPr txBox="1"/>
          <p:nvPr/>
        </p:nvSpPr>
        <p:spPr>
          <a:xfrm>
            <a:off x="6208552" y="4521199"/>
            <a:ext cx="282308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Preprodukcja</a:t>
            </a:r>
          </a:p>
        </p:txBody>
      </p:sp>
      <p:sp>
        <p:nvSpPr>
          <p:cNvPr id="280" name="Rectangle"/>
          <p:cNvSpPr/>
          <p:nvPr/>
        </p:nvSpPr>
        <p:spPr>
          <a:xfrm>
            <a:off x="4173976" y="5793649"/>
            <a:ext cx="516437" cy="4217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0" grpId="6"/>
      <p:bldP build="whole" bldLvl="1" animBg="1" rev="0" advAuto="0" spid="276" grpId="2"/>
      <p:bldP build="whole" bldLvl="1" animBg="1" rev="0" advAuto="0" spid="277" grpId="5"/>
      <p:bldP build="whole" bldLvl="1" animBg="1" rev="0" advAuto="0" spid="275" grpId="3"/>
      <p:bldP build="whole" bldLvl="1" animBg="1" rev="0" advAuto="0" spid="274" grpId="1"/>
      <p:bldP build="whole" bldLvl="1" animBg="1" rev="0" advAuto="0" spid="278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