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6AE7-EF40-4CED-9416-6D2B613B8928}" type="datetimeFigureOut">
              <a:rPr lang="pl-PL" smtClean="0"/>
              <a:t>2018-10-20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8169-0CF7-40C3-ACE5-E3E760495C87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800" dirty="0" smtClean="0"/>
              <a:t>Fasada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Fasada (ang. </a:t>
            </a:r>
            <a:r>
              <a:rPr lang="pl-PL" dirty="0" err="1"/>
              <a:t>facade</a:t>
            </a:r>
            <a:r>
              <a:rPr lang="pl-PL" dirty="0"/>
              <a:t>) - wzorzec projektowy, który dostarcza uproszczony interfejs obsługi biblioteki lub określonego zbioru klas.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Fasada nie ogranicza funkcjonalności - dostarcza wygodniejszy interfejs do zarządzania określoną częścią kodu.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zwiększenie czytelności kodu poprzez wprowadzenie uproszczonego interfejsu do jego obsługi;</a:t>
            </a:r>
          </a:p>
          <a:p>
            <a:r>
              <a:rPr lang="pl-PL" dirty="0"/>
              <a:t>zmniejszenie zależności pomiędzy plikami źródłowymi, co prowadzi do większej elastyczności w rozwoju projektu;</a:t>
            </a:r>
          </a:p>
          <a:p>
            <a:r>
              <a:rPr lang="pl-PL" dirty="0"/>
              <a:t>uproszczenie zbioru źle zaprojektowanych interfejsów, jednym dobrze zaprojektowanym interfejsem.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643734" cy="543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</Words>
  <Application>Microsoft Office PowerPoint</Application>
  <PresentationFormat>Pokaz na ekranie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Fasada</vt:lpstr>
      <vt:lpstr>Slajd 2</vt:lpstr>
      <vt:lpstr>Zastosowania</vt:lpstr>
      <vt:lpstr>Slajd 4</vt:lpstr>
      <vt:lpstr>Slajd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Fasada</dc:title>
  <dc:creator>Tomeksz</dc:creator>
  <cp:lastModifiedBy>Tomeksz</cp:lastModifiedBy>
  <cp:revision>12</cp:revision>
  <dcterms:created xsi:type="dcterms:W3CDTF">2018-10-20T21:02:18Z</dcterms:created>
  <dcterms:modified xsi:type="dcterms:W3CDTF">2018-10-20T22:59:17Z</dcterms:modified>
</cp:coreProperties>
</file>