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25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2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4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92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69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53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2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08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0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71CB-64E0-4B27-9193-3958C5A85F62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1C05-0495-4863-9E3A-F79779A2C8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579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Nowoczesny  C++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3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Inicjalizacja nawiasem {}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 x = 2.5;	// 2</a:t>
            </a:r>
          </a:p>
          <a:p>
            <a:r>
              <a:rPr lang="pl-PL" dirty="0"/>
              <a:t>i</a:t>
            </a:r>
            <a:r>
              <a:rPr lang="pl-PL" dirty="0" smtClean="0"/>
              <a:t>nt x {2.5};	// błąd kompilacji</a:t>
            </a:r>
          </a:p>
          <a:p>
            <a:r>
              <a:rPr lang="pl-PL" dirty="0"/>
              <a:t>i</a:t>
            </a:r>
            <a:r>
              <a:rPr lang="pl-PL" dirty="0" smtClean="0"/>
              <a:t>nt x {};		// 0</a:t>
            </a:r>
          </a:p>
          <a:p>
            <a:r>
              <a:rPr lang="pl-PL" dirty="0" smtClean="0"/>
              <a:t>int x[5] {};	// 00000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53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nullptr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nullptr jest typu std::nullptr_t</a:t>
            </a:r>
          </a:p>
          <a:p>
            <a:r>
              <a:rPr lang="pl-PL" dirty="0" smtClean="0"/>
              <a:t>nullptr jest bezpieczniejszy od NULL</a:t>
            </a:r>
          </a:p>
          <a:p>
            <a:r>
              <a:rPr lang="pl-PL" dirty="0" smtClean="0"/>
              <a:t>Rozwiązuje problem z przeciążonymi funkcjami, które przyjmują wskaźnik lub liczbę całkowitą jako argument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25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efault, delete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/>
              <a:t>default </a:t>
            </a:r>
            <a:r>
              <a:rPr lang="pl-PL" dirty="0"/>
              <a:t>– jest to słowo kluczowe używane w klasach.</a:t>
            </a:r>
            <a:br>
              <a:rPr lang="pl-PL" dirty="0"/>
            </a:br>
            <a:r>
              <a:rPr lang="pl-PL" dirty="0"/>
              <a:t>K</a:t>
            </a:r>
            <a:r>
              <a:rPr lang="pl-PL" dirty="0" smtClean="0"/>
              <a:t>ompilator sam utworzy domyślną implementację </a:t>
            </a:r>
            <a:r>
              <a:rPr lang="pl-PL" dirty="0"/>
              <a:t>danej </a:t>
            </a:r>
            <a:r>
              <a:rPr lang="pl-PL" dirty="0" smtClean="0"/>
              <a:t>funkcji.</a:t>
            </a:r>
          </a:p>
          <a:p>
            <a:r>
              <a:rPr lang="pl-PL" b="1" dirty="0"/>
              <a:t>d</a:t>
            </a:r>
            <a:r>
              <a:rPr lang="pl-PL" b="1" dirty="0" smtClean="0"/>
              <a:t>elete</a:t>
            </a:r>
            <a:r>
              <a:rPr lang="pl-PL" dirty="0" smtClean="0"/>
              <a:t> – możemy postawić przy deklaracji każdej funkcji, której nie chcemy mieć zdefiniowanej w programie (funkcja jest zadeklarowana ale nie wolno jej użyć) – głównym zastosowaniem jest zablokowanie mechanizmu kopiowania.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Używane z: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- domyślny konstruktor 		A</a:t>
            </a:r>
            <a:r>
              <a:rPr lang="pl-PL" dirty="0"/>
              <a:t>::A();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- konstruktor kopiujący 		A</a:t>
            </a:r>
            <a:r>
              <a:rPr lang="pl-PL" dirty="0"/>
              <a:t>::A(</a:t>
            </a:r>
            <a:r>
              <a:rPr lang="pl-PL" b="1" dirty="0"/>
              <a:t>const</a:t>
            </a:r>
            <a:r>
              <a:rPr lang="pl-PL" dirty="0"/>
              <a:t> A&amp;);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- konstruktor przenoszący 		A</a:t>
            </a:r>
            <a:r>
              <a:rPr lang="pl-PL" dirty="0"/>
              <a:t>::A(A&amp;&amp;);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- operator kopiujący 		A</a:t>
            </a:r>
            <a:r>
              <a:rPr lang="pl-PL" dirty="0"/>
              <a:t>::</a:t>
            </a:r>
            <a:r>
              <a:rPr lang="pl-PL" b="1" dirty="0"/>
              <a:t>operator</a:t>
            </a:r>
            <a:r>
              <a:rPr lang="pl-PL" dirty="0"/>
              <a:t>=(</a:t>
            </a:r>
            <a:r>
              <a:rPr lang="pl-PL" b="1" dirty="0"/>
              <a:t>const</a:t>
            </a:r>
            <a:r>
              <a:rPr lang="pl-PL" dirty="0"/>
              <a:t> A&amp;);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- operator przenoszący	 	A</a:t>
            </a:r>
            <a:r>
              <a:rPr lang="pl-PL" dirty="0"/>
              <a:t>::</a:t>
            </a:r>
            <a:r>
              <a:rPr lang="pl-PL" b="1" dirty="0"/>
              <a:t>operator</a:t>
            </a:r>
            <a:r>
              <a:rPr lang="pl-PL" dirty="0"/>
              <a:t>=(A&amp;&amp;);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- destruktor				A::</a:t>
            </a:r>
            <a:r>
              <a:rPr lang="pl-PL" sz="2400" dirty="0" smtClean="0"/>
              <a:t>~</a:t>
            </a:r>
            <a:r>
              <a:rPr lang="pl-PL" dirty="0"/>
              <a:t> </a:t>
            </a:r>
            <a:r>
              <a:rPr lang="pl-PL" dirty="0" smtClean="0"/>
              <a:t>A();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80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</a:t>
            </a:r>
            <a:r>
              <a:rPr lang="pl-PL" dirty="0" smtClean="0"/>
              <a:t>verride / final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l-PL" b="1" dirty="0" smtClean="0"/>
              <a:t>override</a:t>
            </a:r>
            <a:r>
              <a:rPr lang="pl-PL" dirty="0" smtClean="0"/>
              <a:t> służy dla podkreślenia, że dana metoda w klasie pochodnej przesłania metodę wirtualną z klasy bazowej</a:t>
            </a:r>
          </a:p>
          <a:p>
            <a:endParaRPr lang="pl-PL" dirty="0" smtClean="0"/>
          </a:p>
          <a:p>
            <a:r>
              <a:rPr lang="pl-PL" b="1" dirty="0"/>
              <a:t>f</a:t>
            </a:r>
            <a:r>
              <a:rPr lang="pl-PL" b="1" dirty="0" smtClean="0"/>
              <a:t>inal </a:t>
            </a:r>
            <a:r>
              <a:rPr lang="pl-PL" dirty="0" smtClean="0"/>
              <a:t>deklaruje że:</a:t>
            </a:r>
          </a:p>
          <a:p>
            <a:pPr>
              <a:buFontTx/>
              <a:buChar char="-"/>
            </a:pPr>
            <a:r>
              <a:rPr lang="pl-PL" dirty="0"/>
              <a:t>m</a:t>
            </a:r>
            <a:r>
              <a:rPr lang="pl-PL" dirty="0" smtClean="0"/>
              <a:t>etody już nie bedzie wolno nadpisywac</a:t>
            </a:r>
          </a:p>
          <a:p>
            <a:pPr>
              <a:buFontTx/>
              <a:buChar char="-"/>
            </a:pPr>
            <a:r>
              <a:rPr lang="pl-PL" dirty="0"/>
              <a:t>k</a:t>
            </a:r>
            <a:r>
              <a:rPr lang="pl-PL" dirty="0" smtClean="0"/>
              <a:t>lasy nie bedzie można odziedziczyć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02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noexcept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Funkcja może rzucić wyjątek	</a:t>
            </a:r>
          </a:p>
          <a:p>
            <a:pPr marL="0" indent="0">
              <a:buNone/>
            </a:pPr>
            <a:r>
              <a:rPr lang="pl-PL" dirty="0" smtClean="0"/>
              <a:t>	void fun0()</a:t>
            </a:r>
          </a:p>
          <a:p>
            <a:pPr marL="0" indent="0">
              <a:buNone/>
            </a:pPr>
            <a:r>
              <a:rPr lang="pl-PL" dirty="0" smtClean="0"/>
              <a:t>	void fun1() noexcept(false);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Gwarantujemy że funkcja nie rzuci wyjątku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void fun2() noexcept;</a:t>
            </a:r>
          </a:p>
          <a:p>
            <a:pPr marL="0" indent="0">
              <a:buNone/>
            </a:pPr>
            <a:r>
              <a:rPr lang="pl-PL" dirty="0" smtClean="0"/>
              <a:t>	void fun(3) noexcept(true);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06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Nowoczesny  C++</vt:lpstr>
      <vt:lpstr>Inicjalizacja nawiasem {}</vt:lpstr>
      <vt:lpstr>nullptr</vt:lpstr>
      <vt:lpstr>default, delete</vt:lpstr>
      <vt:lpstr>override / final</vt:lpstr>
      <vt:lpstr>noexcept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Nowoczesny  C++</dc:title>
  <dc:creator>ms</dc:creator>
  <cp:lastModifiedBy>ms</cp:lastModifiedBy>
  <cp:revision>16</cp:revision>
  <dcterms:created xsi:type="dcterms:W3CDTF">2018-10-17T07:42:25Z</dcterms:created>
  <dcterms:modified xsi:type="dcterms:W3CDTF">2018-10-17T12:13:42Z</dcterms:modified>
</cp:coreProperties>
</file>