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1833-0642-43D1-A305-CE353DB58598}" type="datetimeFigureOut">
              <a:rPr lang="pl-PL" smtClean="0"/>
              <a:t>2018-10-21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A6F5-7865-4A83-A22E-68BDFA2D7943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7200" dirty="0" smtClean="0"/>
              <a:t>Obiektowość c++</a:t>
            </a:r>
            <a:endParaRPr lang="pl-PL" sz="7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Filary obiektowości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00166" y="1857364"/>
            <a:ext cx="8229600" cy="452596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Abstrakcja</a:t>
            </a:r>
          </a:p>
          <a:p>
            <a:r>
              <a:rPr lang="pl-PL" sz="4000" dirty="0" err="1" smtClean="0"/>
              <a:t>Enkapsulacja</a:t>
            </a:r>
            <a:endParaRPr lang="pl-PL" sz="4000" dirty="0" smtClean="0"/>
          </a:p>
          <a:p>
            <a:r>
              <a:rPr lang="pl-PL" sz="4000" dirty="0" smtClean="0"/>
              <a:t>Dziedziczenie</a:t>
            </a:r>
          </a:p>
          <a:p>
            <a:r>
              <a:rPr lang="pl-PL" sz="4000" dirty="0" smtClean="0"/>
              <a:t>Polimorfizm</a:t>
            </a:r>
            <a:endParaRPr lang="pl-P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Naturalny sposób postrzegania świata</a:t>
            </a:r>
          </a:p>
          <a:p>
            <a:r>
              <a:rPr lang="pl-PL" dirty="0" smtClean="0"/>
              <a:t>Możliwość ponownego wykorzystania kodu</a:t>
            </a:r>
          </a:p>
          <a:p>
            <a:r>
              <a:rPr lang="pl-PL" dirty="0" smtClean="0"/>
              <a:t>Łatwe rozszerzanie i dostosowywanie funkcjonalności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Składowe klas możemy udostępniać lub nie: – </a:t>
            </a:r>
            <a:r>
              <a:rPr lang="pl-PL" dirty="0" err="1" smtClean="0"/>
              <a:t>private</a:t>
            </a:r>
            <a:r>
              <a:rPr lang="pl-PL" dirty="0" smtClean="0"/>
              <a:t> – </a:t>
            </a:r>
            <a:r>
              <a:rPr lang="pl-PL" dirty="0" err="1" smtClean="0"/>
              <a:t>protected</a:t>
            </a:r>
            <a:r>
              <a:rPr lang="pl-PL" dirty="0" smtClean="0"/>
              <a:t> – public </a:t>
            </a:r>
          </a:p>
          <a:p>
            <a:r>
              <a:rPr lang="pl-PL" dirty="0" smtClean="0"/>
              <a:t>Analogiczne kwantyfikatory używane są przy dziedziczeniu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Zanim wykona się konstruktor klasy pochodnej to wykonywane są </a:t>
            </a:r>
            <a:r>
              <a:rPr lang="pl-PL" dirty="0" err="1" smtClean="0"/>
              <a:t>konstruktory</a:t>
            </a:r>
            <a:r>
              <a:rPr lang="pl-PL" dirty="0" smtClean="0"/>
              <a:t> (zgodnie z hierarchią) klas bazowych </a:t>
            </a:r>
          </a:p>
          <a:p>
            <a:r>
              <a:rPr lang="pl-PL" dirty="0" smtClean="0"/>
              <a:t>Metody, które nie są dziedziczone: – </a:t>
            </a:r>
            <a:r>
              <a:rPr lang="pl-PL" dirty="0" err="1" smtClean="0"/>
              <a:t>Konstruktory</a:t>
            </a:r>
            <a:r>
              <a:rPr lang="pl-PL" dirty="0" smtClean="0"/>
              <a:t> – Destruktory – Operator przypisania (=)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Złota zasada: destruktor w klasie bazowej powinien być zawsze wirtualny! </a:t>
            </a:r>
          </a:p>
          <a:p>
            <a:r>
              <a:rPr lang="pl-PL" dirty="0" smtClean="0"/>
              <a:t>Jeżeli destruktor nie jest wirtualny to podlega wczesnemu wiązaniu (statycznemu) przez kompilator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Metoda abstrakcyjna musi być przedefiniowana w klasie pochodnej </a:t>
            </a:r>
          </a:p>
          <a:p>
            <a:r>
              <a:rPr lang="pl-PL" dirty="0" smtClean="0"/>
              <a:t>Nie da się utworzyć instancji klasy, która zawiera co najmniej jedną metodę czysto wirtualną (abstrakcyjną)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0" y="142852"/>
            <a:ext cx="8929718" cy="5983311"/>
          </a:xfrm>
        </p:spPr>
        <p:txBody>
          <a:bodyPr numCol="2">
            <a:normAutofit/>
          </a:bodyPr>
          <a:lstStyle/>
          <a:p>
            <a:pPr fontAlgn="base">
              <a:buNone/>
            </a:pPr>
            <a:r>
              <a:rPr lang="pl-PL" sz="1600" dirty="0"/>
              <a:t>#</a:t>
            </a:r>
            <a:r>
              <a:rPr lang="pl-PL" sz="1600" dirty="0" err="1"/>
              <a:t>include&lt;iostream</a:t>
            </a:r>
            <a:r>
              <a:rPr lang="pl-PL" sz="1600" dirty="0"/>
              <a:t>&gt; </a:t>
            </a:r>
          </a:p>
          <a:p>
            <a:pPr fontAlgn="base">
              <a:buNone/>
            </a:pPr>
            <a:r>
              <a:rPr lang="pl-PL" sz="1600" dirty="0" err="1"/>
              <a:t>using</a:t>
            </a:r>
            <a:r>
              <a:rPr lang="pl-PL" sz="1600" dirty="0"/>
              <a:t> </a:t>
            </a:r>
            <a:r>
              <a:rPr lang="pl-PL" sz="1600" dirty="0" err="1"/>
              <a:t>namespace</a:t>
            </a:r>
            <a:r>
              <a:rPr lang="pl-PL" sz="1600" dirty="0"/>
              <a:t> </a:t>
            </a:r>
            <a:r>
              <a:rPr lang="pl-PL" sz="1600" dirty="0" err="1"/>
              <a:t>std</a:t>
            </a:r>
            <a:r>
              <a:rPr lang="pl-PL" sz="1600" dirty="0"/>
              <a:t>; </a:t>
            </a:r>
          </a:p>
          <a:p>
            <a:pPr fontAlgn="base">
              <a:buNone/>
            </a:pPr>
            <a:r>
              <a:rPr lang="pl-PL" sz="1600" dirty="0"/>
              <a:t>  </a:t>
            </a:r>
          </a:p>
          <a:p>
            <a:pPr fontAlgn="base">
              <a:buNone/>
            </a:pPr>
            <a:r>
              <a:rPr lang="pl-PL" sz="1600" dirty="0" err="1"/>
              <a:t>class</a:t>
            </a:r>
            <a:r>
              <a:rPr lang="pl-PL" sz="1600" dirty="0"/>
              <a:t> A </a:t>
            </a:r>
          </a:p>
          <a:p>
            <a:pPr fontAlgn="base">
              <a:buNone/>
            </a:pPr>
            <a:r>
              <a:rPr lang="pl-PL" sz="1600" dirty="0"/>
              <a:t>{ </a:t>
            </a:r>
          </a:p>
          <a:p>
            <a:pPr fontAlgn="base">
              <a:buNone/>
            </a:pPr>
            <a:r>
              <a:rPr lang="pl-PL" sz="1600" dirty="0"/>
              <a:t>public: </a:t>
            </a:r>
          </a:p>
          <a:p>
            <a:pPr fontAlgn="base">
              <a:buNone/>
            </a:pPr>
            <a:r>
              <a:rPr lang="pl-PL" sz="1600" dirty="0"/>
              <a:t>  A()  { </a:t>
            </a:r>
            <a:r>
              <a:rPr lang="pl-PL" sz="1600" dirty="0" err="1"/>
              <a:t>cout</a:t>
            </a:r>
            <a:r>
              <a:rPr lang="pl-PL" sz="1600" dirty="0"/>
              <a:t> &lt;&lt; "</a:t>
            </a:r>
            <a:r>
              <a:rPr lang="pl-PL" sz="1600" dirty="0" err="1"/>
              <a:t>A's</a:t>
            </a:r>
            <a:r>
              <a:rPr lang="pl-PL" sz="1600" dirty="0"/>
              <a:t> </a:t>
            </a:r>
            <a:r>
              <a:rPr lang="pl-PL" sz="1600" dirty="0" err="1"/>
              <a:t>constructor</a:t>
            </a:r>
            <a:r>
              <a:rPr lang="pl-PL" sz="1600" dirty="0"/>
              <a:t> </a:t>
            </a:r>
            <a:r>
              <a:rPr lang="pl-PL" sz="1600" dirty="0" err="1"/>
              <a:t>called</a:t>
            </a:r>
            <a:r>
              <a:rPr lang="pl-PL" sz="1600" dirty="0"/>
              <a:t>" &lt;&lt; </a:t>
            </a:r>
            <a:r>
              <a:rPr lang="pl-PL" sz="1600" dirty="0" err="1"/>
              <a:t>endl</a:t>
            </a:r>
            <a:r>
              <a:rPr lang="pl-PL" sz="1600" dirty="0"/>
              <a:t>; } </a:t>
            </a:r>
          </a:p>
          <a:p>
            <a:pPr fontAlgn="base">
              <a:buNone/>
            </a:pPr>
            <a:r>
              <a:rPr lang="pl-PL" sz="1600" dirty="0"/>
              <a:t>}; </a:t>
            </a:r>
          </a:p>
          <a:p>
            <a:pPr fontAlgn="base">
              <a:buNone/>
            </a:pPr>
            <a:r>
              <a:rPr lang="pl-PL" sz="1600" dirty="0"/>
              <a:t>  </a:t>
            </a:r>
          </a:p>
          <a:p>
            <a:pPr fontAlgn="base">
              <a:buNone/>
            </a:pPr>
            <a:r>
              <a:rPr lang="pl-PL" sz="1600" dirty="0" err="1"/>
              <a:t>class</a:t>
            </a:r>
            <a:r>
              <a:rPr lang="pl-PL" sz="1600" dirty="0"/>
              <a:t> B </a:t>
            </a:r>
          </a:p>
          <a:p>
            <a:pPr fontAlgn="base">
              <a:buNone/>
            </a:pPr>
            <a:r>
              <a:rPr lang="pl-PL" sz="1600" dirty="0"/>
              <a:t>{ </a:t>
            </a:r>
          </a:p>
          <a:p>
            <a:pPr fontAlgn="base">
              <a:buNone/>
            </a:pPr>
            <a:r>
              <a:rPr lang="pl-PL" sz="1600" dirty="0"/>
              <a:t>public: </a:t>
            </a:r>
          </a:p>
          <a:p>
            <a:pPr fontAlgn="base">
              <a:buNone/>
            </a:pPr>
            <a:r>
              <a:rPr lang="pl-PL" sz="1600" dirty="0"/>
              <a:t>  B()  { </a:t>
            </a:r>
            <a:r>
              <a:rPr lang="pl-PL" sz="1600" dirty="0" err="1"/>
              <a:t>cout</a:t>
            </a:r>
            <a:r>
              <a:rPr lang="pl-PL" sz="1600" dirty="0"/>
              <a:t> &lt;&lt; "</a:t>
            </a:r>
            <a:r>
              <a:rPr lang="pl-PL" sz="1600" dirty="0" err="1"/>
              <a:t>B's</a:t>
            </a:r>
            <a:r>
              <a:rPr lang="pl-PL" sz="1600" dirty="0"/>
              <a:t> </a:t>
            </a:r>
            <a:r>
              <a:rPr lang="pl-PL" sz="1600" dirty="0" err="1"/>
              <a:t>constructor</a:t>
            </a:r>
            <a:r>
              <a:rPr lang="pl-PL" sz="1600" dirty="0"/>
              <a:t> </a:t>
            </a:r>
            <a:r>
              <a:rPr lang="pl-PL" sz="1600" dirty="0" err="1"/>
              <a:t>called</a:t>
            </a:r>
            <a:r>
              <a:rPr lang="pl-PL" sz="1600" dirty="0"/>
              <a:t>" &lt;&lt; </a:t>
            </a:r>
            <a:r>
              <a:rPr lang="pl-PL" sz="1600" dirty="0" err="1"/>
              <a:t>endl</a:t>
            </a:r>
            <a:r>
              <a:rPr lang="pl-PL" sz="1600" dirty="0"/>
              <a:t>; } </a:t>
            </a:r>
          </a:p>
          <a:p>
            <a:pPr fontAlgn="base">
              <a:buNone/>
            </a:pPr>
            <a:r>
              <a:rPr lang="pl-PL" sz="1600" dirty="0"/>
              <a:t>}; </a:t>
            </a:r>
          </a:p>
          <a:p>
            <a:pPr fontAlgn="base">
              <a:buNone/>
            </a:pPr>
            <a:r>
              <a:rPr lang="pl-PL" sz="1600" dirty="0"/>
              <a:t>  </a:t>
            </a:r>
          </a:p>
          <a:p>
            <a:pPr fontAlgn="base">
              <a:buNone/>
            </a:pPr>
            <a:r>
              <a:rPr lang="pl-PL" sz="1600" dirty="0" err="1"/>
              <a:t>class</a:t>
            </a:r>
            <a:r>
              <a:rPr lang="pl-PL" sz="1600" dirty="0"/>
              <a:t> C: public B, public A </a:t>
            </a:r>
          </a:p>
          <a:p>
            <a:pPr fontAlgn="base">
              <a:buNone/>
            </a:pPr>
            <a:r>
              <a:rPr lang="pl-PL" sz="1600" dirty="0"/>
              <a:t>{ </a:t>
            </a:r>
          </a:p>
          <a:p>
            <a:pPr fontAlgn="base">
              <a:buNone/>
            </a:pPr>
            <a:r>
              <a:rPr lang="pl-PL" sz="1600" dirty="0"/>
              <a:t>public: </a:t>
            </a:r>
          </a:p>
          <a:p>
            <a:pPr fontAlgn="base">
              <a:buNone/>
            </a:pPr>
            <a:r>
              <a:rPr lang="pl-PL" sz="1600" dirty="0"/>
              <a:t>  C()  { </a:t>
            </a:r>
            <a:r>
              <a:rPr lang="pl-PL" sz="1600" dirty="0" err="1"/>
              <a:t>cout</a:t>
            </a:r>
            <a:r>
              <a:rPr lang="pl-PL" sz="1600" dirty="0"/>
              <a:t> &lt;&lt; "</a:t>
            </a:r>
            <a:r>
              <a:rPr lang="pl-PL" sz="1600" dirty="0" err="1"/>
              <a:t>C's</a:t>
            </a:r>
            <a:r>
              <a:rPr lang="pl-PL" sz="1600" dirty="0"/>
              <a:t> </a:t>
            </a:r>
            <a:r>
              <a:rPr lang="pl-PL" sz="1600" dirty="0" err="1"/>
              <a:t>constructor</a:t>
            </a:r>
            <a:r>
              <a:rPr lang="pl-PL" sz="1600" dirty="0"/>
              <a:t> </a:t>
            </a:r>
            <a:r>
              <a:rPr lang="pl-PL" sz="1600" dirty="0" err="1"/>
              <a:t>called</a:t>
            </a:r>
            <a:r>
              <a:rPr lang="pl-PL" sz="1600" dirty="0"/>
              <a:t>" &lt;&lt; </a:t>
            </a:r>
            <a:r>
              <a:rPr lang="pl-PL" sz="1600" dirty="0" err="1"/>
              <a:t>endl</a:t>
            </a:r>
            <a:r>
              <a:rPr lang="pl-PL" sz="1600" dirty="0"/>
              <a:t>; } </a:t>
            </a:r>
          </a:p>
          <a:p>
            <a:pPr fontAlgn="base">
              <a:buNone/>
            </a:pPr>
            <a:r>
              <a:rPr lang="pl-PL" sz="1600" dirty="0"/>
              <a:t>}; </a:t>
            </a:r>
            <a:endParaRPr lang="pl-PL" sz="1600" dirty="0" smtClean="0"/>
          </a:p>
          <a:p>
            <a:pPr fontAlgn="base">
              <a:buNone/>
            </a:pPr>
            <a:endParaRPr lang="pl-PL" sz="1600" dirty="0"/>
          </a:p>
          <a:p>
            <a:pPr fontAlgn="base">
              <a:buNone/>
            </a:pPr>
            <a:endParaRPr lang="pl-PL" sz="1600" dirty="0"/>
          </a:p>
          <a:p>
            <a:pPr fontAlgn="base">
              <a:buNone/>
            </a:pPr>
            <a:r>
              <a:rPr lang="pl-PL" sz="1600" dirty="0"/>
              <a:t>  </a:t>
            </a:r>
            <a:r>
              <a:rPr lang="pl-PL" sz="1600" dirty="0" err="1" smtClean="0"/>
              <a:t>int</a:t>
            </a:r>
            <a:r>
              <a:rPr lang="pl-PL" sz="1600" dirty="0" smtClean="0"/>
              <a:t> </a:t>
            </a:r>
            <a:r>
              <a:rPr lang="pl-PL" sz="1600" dirty="0" err="1" smtClean="0"/>
              <a:t>main</a:t>
            </a:r>
            <a:r>
              <a:rPr lang="pl-PL" sz="1600" dirty="0" smtClean="0"/>
              <a:t>() </a:t>
            </a:r>
          </a:p>
          <a:p>
            <a:pPr fontAlgn="base">
              <a:buNone/>
            </a:pPr>
            <a:r>
              <a:rPr lang="pl-PL" sz="1600" dirty="0" smtClean="0"/>
              <a:t>{ </a:t>
            </a:r>
          </a:p>
          <a:p>
            <a:pPr fontAlgn="base">
              <a:buNone/>
            </a:pPr>
            <a:r>
              <a:rPr lang="pl-PL" sz="1600" dirty="0" smtClean="0"/>
              <a:t>    </a:t>
            </a:r>
            <a:r>
              <a:rPr lang="pl-PL" sz="1600" dirty="0" smtClean="0"/>
              <a:t>A* </a:t>
            </a:r>
            <a:r>
              <a:rPr lang="pl-PL" sz="1600" dirty="0" err="1" smtClean="0"/>
              <a:t>a</a:t>
            </a:r>
            <a:r>
              <a:rPr lang="pl-PL" sz="1600" dirty="0" smtClean="0"/>
              <a:t> </a:t>
            </a:r>
            <a:r>
              <a:rPr lang="pl-PL" sz="1600" dirty="0"/>
              <a:t>=</a:t>
            </a:r>
            <a:r>
              <a:rPr lang="pl-PL" sz="1600" dirty="0" smtClean="0"/>
              <a:t> </a:t>
            </a:r>
            <a:r>
              <a:rPr lang="pl-PL" sz="1600" dirty="0" err="1" smtClean="0"/>
              <a:t>new</a:t>
            </a:r>
            <a:r>
              <a:rPr lang="pl-PL" sz="1600" dirty="0" smtClean="0"/>
              <a:t> B;</a:t>
            </a:r>
            <a:r>
              <a:rPr lang="pl-PL" sz="1600" dirty="0" smtClean="0"/>
              <a:t> </a:t>
            </a:r>
          </a:p>
          <a:p>
            <a:pPr fontAlgn="base">
              <a:buNone/>
            </a:pPr>
            <a:r>
              <a:rPr lang="pl-PL" sz="1600" dirty="0" smtClean="0"/>
              <a:t>    C* a = </a:t>
            </a:r>
            <a:r>
              <a:rPr lang="pl-PL" sz="1600" dirty="0" err="1" smtClean="0"/>
              <a:t>new</a:t>
            </a:r>
            <a:r>
              <a:rPr lang="pl-PL" sz="1600" dirty="0" smtClean="0"/>
              <a:t> B;</a:t>
            </a:r>
          </a:p>
          <a:p>
            <a:pPr fontAlgn="base">
              <a:buNone/>
            </a:pPr>
            <a:r>
              <a:rPr lang="pl-PL" sz="1600" dirty="0" smtClean="0"/>
              <a:t>    B* </a:t>
            </a:r>
            <a:r>
              <a:rPr lang="pl-PL" sz="1600" dirty="0" err="1" smtClean="0"/>
              <a:t>b</a:t>
            </a:r>
            <a:r>
              <a:rPr lang="pl-PL" sz="1600" dirty="0" smtClean="0"/>
              <a:t> = </a:t>
            </a:r>
            <a:r>
              <a:rPr lang="pl-PL" sz="1600" dirty="0" err="1" smtClean="0"/>
              <a:t>new</a:t>
            </a:r>
            <a:r>
              <a:rPr lang="pl-PL" sz="1600" dirty="0" smtClean="0"/>
              <a:t> C;</a:t>
            </a:r>
          </a:p>
          <a:p>
            <a:pPr fontAlgn="base">
              <a:buNone/>
            </a:pPr>
            <a:r>
              <a:rPr lang="pl-PL" sz="1600" dirty="0" smtClean="0"/>
              <a:t>    return 0; </a:t>
            </a:r>
          </a:p>
          <a:p>
            <a:pPr fontAlgn="base">
              <a:buNone/>
            </a:pPr>
            <a:r>
              <a:rPr lang="pl-PL" sz="1600" dirty="0" smtClean="0"/>
              <a:t>} </a:t>
            </a:r>
          </a:p>
          <a:p>
            <a:pPr fontAlgn="base">
              <a:buNone/>
            </a:pPr>
            <a:endParaRPr lang="pl-PL" sz="1600" dirty="0"/>
          </a:p>
          <a:p>
            <a:endParaRPr lang="pl-PL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132</Words>
  <Application>Microsoft Office PowerPoint</Application>
  <PresentationFormat>Pokaz na ekranie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Obiektowość c++</vt:lpstr>
      <vt:lpstr>Filary obiektowości </vt:lpstr>
      <vt:lpstr>Slajd 3</vt:lpstr>
      <vt:lpstr>Slajd 4</vt:lpstr>
      <vt:lpstr>Slajd 5</vt:lpstr>
      <vt:lpstr>Slajd 6</vt:lpstr>
      <vt:lpstr>Slajd 7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Obiektowość c++</dc:title>
  <dc:creator>Tomeksz</dc:creator>
  <cp:lastModifiedBy>Tomeksz</cp:lastModifiedBy>
  <cp:revision>43</cp:revision>
  <dcterms:created xsi:type="dcterms:W3CDTF">2018-10-20T23:00:09Z</dcterms:created>
  <dcterms:modified xsi:type="dcterms:W3CDTF">2018-10-21T12:50:51Z</dcterms:modified>
</cp:coreProperties>
</file>