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2AC5-4E96-450D-B3FF-3079ADCAF5BB}" type="datetimeFigureOut">
              <a:rPr lang="pl-PL" smtClean="0"/>
              <a:t>2018-10-18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5C6-995A-4174-ACA0-B7251C6867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36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2AC5-4E96-450D-B3FF-3079ADCAF5BB}" type="datetimeFigureOut">
              <a:rPr lang="pl-PL" smtClean="0"/>
              <a:t>2018-10-18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5C6-995A-4174-ACA0-B7251C6867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104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2AC5-4E96-450D-B3FF-3079ADCAF5BB}" type="datetimeFigureOut">
              <a:rPr lang="pl-PL" smtClean="0"/>
              <a:t>2018-10-18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5C6-995A-4174-ACA0-B7251C6867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840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2AC5-4E96-450D-B3FF-3079ADCAF5BB}" type="datetimeFigureOut">
              <a:rPr lang="pl-PL" smtClean="0"/>
              <a:t>2018-10-18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5C6-995A-4174-ACA0-B7251C6867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10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2AC5-4E96-450D-B3FF-3079ADCAF5BB}" type="datetimeFigureOut">
              <a:rPr lang="pl-PL" smtClean="0"/>
              <a:t>2018-10-18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5C6-995A-4174-ACA0-B7251C6867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292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2AC5-4E96-450D-B3FF-3079ADCAF5BB}" type="datetimeFigureOut">
              <a:rPr lang="pl-PL" smtClean="0"/>
              <a:t>2018-10-18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5C6-995A-4174-ACA0-B7251C6867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637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2AC5-4E96-450D-B3FF-3079ADCAF5BB}" type="datetimeFigureOut">
              <a:rPr lang="pl-PL" smtClean="0"/>
              <a:t>2018-10-18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5C6-995A-4174-ACA0-B7251C6867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168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2AC5-4E96-450D-B3FF-3079ADCAF5BB}" type="datetimeFigureOut">
              <a:rPr lang="pl-PL" smtClean="0"/>
              <a:t>2018-10-18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5C6-995A-4174-ACA0-B7251C6867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669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2AC5-4E96-450D-B3FF-3079ADCAF5BB}" type="datetimeFigureOut">
              <a:rPr lang="pl-PL" smtClean="0"/>
              <a:t>2018-10-18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5C6-995A-4174-ACA0-B7251C6867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853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2AC5-4E96-450D-B3FF-3079ADCAF5BB}" type="datetimeFigureOut">
              <a:rPr lang="pl-PL" smtClean="0"/>
              <a:t>2018-10-18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5C6-995A-4174-ACA0-B7251C6867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16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2AC5-4E96-450D-B3FF-3079ADCAF5BB}" type="datetimeFigureOut">
              <a:rPr lang="pl-PL" smtClean="0"/>
              <a:t>2018-10-18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5C6-995A-4174-ACA0-B7251C6867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060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2AC5-4E96-450D-B3FF-3079ADCAF5BB}" type="datetimeFigureOut">
              <a:rPr lang="pl-PL" smtClean="0"/>
              <a:t>2018-10-18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F15C6-995A-4174-ACA0-B7251C6867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902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https://upload.wikimedia.org/wikipedia/commons/thumb/e/e1/Observer_classes_pl.svg/740px-Observer_classes_p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2893"/>
            <a:ext cx="9144000" cy="444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401922"/>
            <a:ext cx="8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400" dirty="0" smtClean="0"/>
              <a:t>Diagram klas wzorca </a:t>
            </a:r>
            <a:r>
              <a:rPr lang="pl-PL" sz="4400" i="1" dirty="0" smtClean="0"/>
              <a:t>Obserwator</a:t>
            </a:r>
            <a:endParaRPr lang="pl-PL" sz="4400" i="1" dirty="0"/>
          </a:p>
        </p:txBody>
      </p:sp>
    </p:spTree>
    <p:extLst>
      <p:ext uri="{BB962C8B-B14F-4D97-AF65-F5344CB8AC3E}">
        <p14:creationId xmlns:p14="http://schemas.microsoft.com/office/powerpoint/2010/main" val="159293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5527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/>
              <a:t>We wzorcu </a:t>
            </a:r>
            <a:r>
              <a:rPr lang="pl-PL" i="1" dirty="0"/>
              <a:t>obserwator</a:t>
            </a:r>
            <a:r>
              <a:rPr lang="pl-PL" dirty="0"/>
              <a:t> wyróżniamy dwa podstawowe typy obiektów:</a:t>
            </a:r>
          </a:p>
          <a:p>
            <a:r>
              <a:rPr lang="pl-PL" i="1" dirty="0"/>
              <a:t>obserwowany</a:t>
            </a:r>
            <a:r>
              <a:rPr lang="pl-PL" dirty="0"/>
              <a:t> </a:t>
            </a:r>
            <a:r>
              <a:rPr lang="pl-PL" dirty="0" smtClean="0"/>
              <a:t>- </a:t>
            </a:r>
            <a:r>
              <a:rPr lang="pl-PL" dirty="0"/>
              <a:t>obiekt, o którym chcemy uzyskiwać informacje,</a:t>
            </a:r>
          </a:p>
          <a:p>
            <a:r>
              <a:rPr lang="pl-PL" i="1" dirty="0"/>
              <a:t>obserwator</a:t>
            </a:r>
            <a:r>
              <a:rPr lang="pl-PL" dirty="0"/>
              <a:t> </a:t>
            </a:r>
            <a:r>
              <a:rPr lang="pl-PL" dirty="0" smtClean="0"/>
              <a:t>- </a:t>
            </a:r>
            <a:r>
              <a:rPr lang="pl-PL" dirty="0"/>
              <a:t>obiekt oczekujący na powiadomienie o zmianie stanu obiektu obserwowanego.</a:t>
            </a:r>
          </a:p>
          <a:p>
            <a:pPr marL="0" indent="0">
              <a:buNone/>
            </a:pPr>
            <a:r>
              <a:rPr lang="pl-PL" dirty="0"/>
              <a:t>Kiedy stan obiektu obserwowanego się zmienia, wywołuje on metodę </a:t>
            </a:r>
            <a:r>
              <a:rPr lang="pl-PL" i="1" dirty="0"/>
              <a:t>powiadomObserwatorow(), </a:t>
            </a:r>
            <a:r>
              <a:rPr lang="pl-PL" dirty="0"/>
              <a:t>która wysyła powiadomienia do wszystkich zarejestrowanych obserwatorów</a:t>
            </a:r>
            <a:r>
              <a:rPr lang="pl-PL" dirty="0" smtClean="0"/>
              <a:t>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smtClean="0"/>
              <a:t>void</a:t>
            </a:r>
            <a:r>
              <a:rPr lang="pl-PL" dirty="0" smtClean="0"/>
              <a:t> powiadomObserwatorow() </a:t>
            </a:r>
          </a:p>
          <a:p>
            <a:pPr marL="0" indent="0">
              <a:buNone/>
            </a:pPr>
            <a:r>
              <a:rPr lang="pl-PL" dirty="0" smtClean="0"/>
              <a:t>{ </a:t>
            </a:r>
          </a:p>
          <a:p>
            <a:pPr marL="0" indent="0">
              <a:buNone/>
            </a:pPr>
            <a:r>
              <a:rPr lang="pl-PL" b="1" dirty="0"/>
              <a:t>	</a:t>
            </a:r>
            <a:r>
              <a:rPr lang="pl-PL" b="1" dirty="0" smtClean="0"/>
              <a:t>dla każdego</a:t>
            </a:r>
            <a:r>
              <a:rPr lang="pl-PL" dirty="0" smtClean="0"/>
              <a:t> obserwatora </a:t>
            </a:r>
            <a:r>
              <a:rPr lang="pl-PL" i="1" dirty="0" smtClean="0"/>
              <a:t>obserwator</a:t>
            </a:r>
            <a:r>
              <a:rPr lang="pl-PL" dirty="0" smtClean="0"/>
              <a:t> </a:t>
            </a:r>
            <a:r>
              <a:rPr lang="pl-PL" b="1" dirty="0" smtClean="0"/>
              <a:t>z listy</a:t>
            </a:r>
            <a:r>
              <a:rPr lang="pl-PL" dirty="0" smtClean="0"/>
              <a:t> </a:t>
            </a:r>
            <a:r>
              <a:rPr lang="pl-PL" i="1" dirty="0" smtClean="0"/>
              <a:t>obserwatorzy</a:t>
            </a:r>
            <a:r>
              <a:rPr lang="pl-PL" dirty="0" smtClean="0"/>
              <a:t>: 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wywołaj </a:t>
            </a:r>
            <a:r>
              <a:rPr lang="pl-PL" i="1" dirty="0" smtClean="0"/>
              <a:t>obserwator.aktualizacja()</a:t>
            </a:r>
            <a:r>
              <a:rPr lang="pl-PL" dirty="0" smtClean="0"/>
              <a:t>; </a:t>
            </a:r>
          </a:p>
          <a:p>
            <a:pPr marL="0" indent="0">
              <a:buNone/>
            </a:pPr>
            <a:r>
              <a:rPr lang="pl-PL" dirty="0" smtClean="0"/>
              <a:t>}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Podczas </a:t>
            </a:r>
            <a:r>
              <a:rPr lang="pl-PL" dirty="0"/>
              <a:t>powiadamiania obserwatorzy otrzymują także referencję do obiektu obserwowanego. Jeden obserwator może obserwować kilka innych obiektów, a jeden obiekt obserwowany może być obserwowany przez kilku obserwatorów. Ponieważ oba te typy obiektów zdefiniowane są jako interfejsy do samodzielnej implementacji, obserwatorzy i obserwowani nie muszą się nawzajem znać, a ponadto obiekt obserwowany sam może obserwować inny obiekt.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417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</dc:creator>
  <cp:lastModifiedBy>ms</cp:lastModifiedBy>
  <cp:revision>1</cp:revision>
  <dcterms:created xsi:type="dcterms:W3CDTF">2018-10-18T17:59:35Z</dcterms:created>
  <dcterms:modified xsi:type="dcterms:W3CDTF">2018-10-18T18:08:52Z</dcterms:modified>
</cp:coreProperties>
</file>