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1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0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4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4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0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2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6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08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23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2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5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90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9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555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3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0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4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2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E7E4F3-5FEB-4D86-876C-75021ED33FAC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9EF590-867A-4E41-B1A4-499E75D4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10AA8F-EB5B-470C-BEFF-C01B777CD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STL - kontenery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2E899B-CD5E-4C1C-8E56-D6F968C8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81228-584B-46F1-AC1B-9C108AF4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Asocjacyjna – Elementy nie są rozpoznane według pozycji, a przypisanego klucza.</a:t>
            </a:r>
          </a:p>
          <a:p>
            <a:r>
              <a:rPr lang="pl-PL" dirty="0"/>
              <a:t>Unikatowość – dwa elementy w kontenerze nie mogą mieć tego samego klucza.</a:t>
            </a:r>
          </a:p>
          <a:p>
            <a:r>
              <a:rPr lang="pl-PL" dirty="0"/>
              <a:t>Wartość elementu jest jego kluczem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CDB359-E261-47D9-AE7D-B270D3BB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Multiset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F101DD-3EBD-4FE3-B534-AC8209559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Podobne do set.</a:t>
            </a:r>
          </a:p>
          <a:p>
            <a:r>
              <a:rPr lang="pl-PL" dirty="0"/>
              <a:t>Kilka elementów w kontenerze mogą mieć taki sam klucz.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4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E70DC6-DDF0-4E7B-813B-AED941DE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7B0A49-1ABF-43BD-8696-E3BDDEA1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Podobne do set.</a:t>
            </a:r>
          </a:p>
          <a:p>
            <a:r>
              <a:rPr lang="pl-PL" dirty="0"/>
              <a:t>Pozwala na przypisanie dowolnej wartości do klucza (W set wartość była jak klucz).</a:t>
            </a:r>
          </a:p>
        </p:txBody>
      </p:sp>
    </p:spTree>
    <p:extLst>
      <p:ext uri="{BB962C8B-B14F-4D97-AF65-F5344CB8AC3E}">
        <p14:creationId xmlns:p14="http://schemas.microsoft.com/office/powerpoint/2010/main" val="24470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963FD4-0090-47C2-8527-F6B05F0C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Multimap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DEE75D-9528-44DD-A394-C6AC74B7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Taki jak map, ale można do jednego klucza przypisać kilka wartości</a:t>
            </a:r>
            <a:br>
              <a:rPr lang="pl-PL" dirty="0"/>
            </a:br>
            <a:r>
              <a:rPr lang="pl-PL" dirty="0"/>
              <a:t>(Jak w set/multiset).</a:t>
            </a:r>
          </a:p>
        </p:txBody>
      </p:sp>
    </p:spTree>
    <p:extLst>
      <p:ext uri="{BB962C8B-B14F-4D97-AF65-F5344CB8AC3E}">
        <p14:creationId xmlns:p14="http://schemas.microsoft.com/office/powerpoint/2010/main" val="62032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D6209D-CD1F-4EC7-A53A-EA233C63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Unordered (C++ 11)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EEB17D-95FE-4EE0-AF48-5F3BCE79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Unordered_set, unordered_multiset, unordered_map, unordered_multimap</a:t>
            </a:r>
          </a:p>
          <a:p>
            <a:r>
              <a:rPr lang="pl-PL" dirty="0"/>
              <a:t>Pozwala na przechowywanie według klucza ale bez ustalonej kolejności.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8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456FA-B161-46A5-9C5A-2C9C9C35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kontenerów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693942-721D-4506-8D11-70C1FDE4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Sekwencyjne</a:t>
            </a:r>
          </a:p>
          <a:p>
            <a:r>
              <a:rPr lang="pl-PL" dirty="0"/>
              <a:t>Asocjacyjne 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1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B9ECA-1A39-4249-97FD-0087A751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Sekwencyjne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A728E9-4D41-4E38-9B24-0213EB53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Array</a:t>
            </a:r>
            <a:endParaRPr lang="pl-PL" dirty="0"/>
          </a:p>
          <a:p>
            <a:r>
              <a:rPr lang="pl-PL" dirty="0" err="1"/>
              <a:t>Vector</a:t>
            </a:r>
            <a:endParaRPr lang="pl-PL" dirty="0"/>
          </a:p>
          <a:p>
            <a:r>
              <a:rPr lang="pl-PL" dirty="0" err="1"/>
              <a:t>Deque</a:t>
            </a:r>
            <a:endParaRPr lang="pl-PL" dirty="0"/>
          </a:p>
          <a:p>
            <a:r>
              <a:rPr lang="pl-PL" dirty="0" err="1"/>
              <a:t>Forward_list</a:t>
            </a:r>
            <a:endParaRPr lang="pl-PL" dirty="0"/>
          </a:p>
          <a:p>
            <a:r>
              <a:rPr lang="pl-PL" dirty="0"/>
              <a:t>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8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2AE631-86CC-4416-8BE2-CB76AEFC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Array</a:t>
            </a:r>
            <a:r>
              <a:rPr lang="pl-PL" dirty="0"/>
              <a:t> (C++ 11)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096E0E-F8D3-47E9-A8A0-41D93650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Sekwencja- Elementy ułożone według klucza, do każdego elementu można się dostać poprzez pozycję w kontenerze.</a:t>
            </a:r>
          </a:p>
          <a:p>
            <a:r>
              <a:rPr lang="pl-PL" dirty="0"/>
              <a:t>Przy tworzeniu kontenerów należy ustalić jakiego typu zmienne będą w nim przechowywane.</a:t>
            </a:r>
          </a:p>
          <a:p>
            <a:r>
              <a:rPr lang="pl-PL" dirty="0"/>
              <a:t>Kontener używa konstruktorów do statycznego alokowania pamięci, dlatego na początku ustalamy rozmiar i nie można go potem zmienić.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1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E5518-BF3C-4B91-BE15-1F639D45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Vector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999FCD-8728-4C5E-A326-3FEE4672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Dynamiczny </a:t>
            </a:r>
            <a:r>
              <a:rPr lang="pl-PL" dirty="0" err="1"/>
              <a:t>array</a:t>
            </a:r>
            <a:r>
              <a:rPr lang="pl-PL" dirty="0"/>
              <a:t>, w każdej chwili można zmienić rozmiar.</a:t>
            </a:r>
          </a:p>
          <a:p>
            <a:r>
              <a:rPr lang="pl-PL" dirty="0"/>
              <a:t>Umożliwia relatywnie szybki sposób na dodawanie i usuwanie elementów na końcu kontenera.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CAD28C-E39B-47A4-9105-D2752C53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Deque</a:t>
            </a:r>
            <a:r>
              <a:rPr lang="pl-PL" dirty="0"/>
              <a:t> (</a:t>
            </a:r>
            <a:r>
              <a:rPr lang="pl-PL" dirty="0" err="1"/>
              <a:t>double-enden</a:t>
            </a:r>
            <a:r>
              <a:rPr lang="pl-PL" dirty="0"/>
              <a:t> </a:t>
            </a:r>
            <a:r>
              <a:rPr lang="pl-PL" dirty="0" err="1"/>
              <a:t>queue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0E38A3-0B6E-4B38-82C9-57988394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Bardzo podobne do </a:t>
            </a:r>
            <a:r>
              <a:rPr lang="pl-PL" dirty="0" err="1"/>
              <a:t>Vectora</a:t>
            </a:r>
            <a:endParaRPr lang="pl-PL" dirty="0"/>
          </a:p>
          <a:p>
            <a:r>
              <a:rPr lang="pl-PL" dirty="0"/>
              <a:t>Edycja zawartości poprzez </a:t>
            </a:r>
            <a:r>
              <a:rPr lang="pl-PL" dirty="0" err="1"/>
              <a:t>iteratory</a:t>
            </a:r>
            <a:endParaRPr lang="pl-PL" dirty="0"/>
          </a:p>
          <a:p>
            <a:r>
              <a:rPr lang="pl-PL" dirty="0"/>
              <a:t>Sprawuje się lepiej w usuwaniu, dodawaniu elementów w środku tablicy.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6074D-4D1A-4054-9160-838617B5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Forward_list</a:t>
            </a:r>
            <a:r>
              <a:rPr lang="pl-PL" dirty="0"/>
              <a:t> (C++ 11)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9B7BEB-57E3-4364-9348-3881C973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Podobne do </a:t>
            </a:r>
            <a:r>
              <a:rPr lang="pl-PL" dirty="0" err="1"/>
              <a:t>Vectora</a:t>
            </a:r>
            <a:endParaRPr lang="pl-PL" dirty="0"/>
          </a:p>
          <a:p>
            <a:r>
              <a:rPr lang="pl-PL" dirty="0"/>
              <a:t>Dostęp do zawartości poprzez </a:t>
            </a:r>
            <a:r>
              <a:rPr lang="pl-PL" dirty="0" err="1"/>
              <a:t>iteratory</a:t>
            </a:r>
            <a:endParaRPr lang="pl-PL" dirty="0"/>
          </a:p>
          <a:p>
            <a:r>
              <a:rPr lang="pl-PL" dirty="0"/>
              <a:t>Kontener może powiększać się tylko „do przodu”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6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B721DF-D8F4-478D-BAC3-F8D57BC5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C763A3-BAEE-46F5-9A69-1F4D53BB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 </a:t>
            </a:r>
            <a:r>
              <a:rPr lang="pl-PL" dirty="0" err="1"/>
              <a:t>Forward_list</a:t>
            </a:r>
            <a:r>
              <a:rPr lang="pl-PL" dirty="0"/>
              <a:t>, ale można w obie strony rozszerzać kontener.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5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BF7B58-12EF-437B-8265-F5F89FB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Asocjacyjne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EDD521-4A6E-4295-8EE3-B49ACBA9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Set</a:t>
            </a:r>
          </a:p>
          <a:p>
            <a:r>
              <a:rPr lang="pl-PL" dirty="0"/>
              <a:t>Multiset</a:t>
            </a:r>
          </a:p>
          <a:p>
            <a:r>
              <a:rPr lang="pl-PL" dirty="0"/>
              <a:t>Map</a:t>
            </a:r>
          </a:p>
          <a:p>
            <a:r>
              <a:rPr lang="pl-PL" dirty="0" err="1"/>
              <a:t>Multimap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(także wersje </a:t>
            </a:r>
            <a:r>
              <a:rPr lang="pl-PL" dirty="0" err="1"/>
              <a:t>unordered</a:t>
            </a:r>
            <a:r>
              <a:rPr lang="pl-PL" dirty="0"/>
              <a:t>_*)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772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280</Words>
  <Application>Microsoft Office PowerPoint</Application>
  <PresentationFormat>Panoramiczny</PresentationFormat>
  <Paragraphs>48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Wingdings 2</vt:lpstr>
      <vt:lpstr>HDOfficeLightV0</vt:lpstr>
      <vt:lpstr>Paralaksa</vt:lpstr>
      <vt:lpstr>STL - kontenery</vt:lpstr>
      <vt:lpstr>Rodzaje kontenerów</vt:lpstr>
      <vt:lpstr>Sekwencyjne</vt:lpstr>
      <vt:lpstr>Array (C++ 11)</vt:lpstr>
      <vt:lpstr>Vector</vt:lpstr>
      <vt:lpstr>Deque (double-enden queue)</vt:lpstr>
      <vt:lpstr>Forward_list (C++ 11)</vt:lpstr>
      <vt:lpstr>List</vt:lpstr>
      <vt:lpstr>Asocjacyjne</vt:lpstr>
      <vt:lpstr>Set</vt:lpstr>
      <vt:lpstr>Multiset</vt:lpstr>
      <vt:lpstr>Map</vt:lpstr>
      <vt:lpstr>Multimap</vt:lpstr>
      <vt:lpstr>Unordered (C++ 11)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 - kontenery</dc:title>
  <dc:creator>Mateusz Skrzydło</dc:creator>
  <cp:lastModifiedBy>Mateusz Skrzydło</cp:lastModifiedBy>
  <cp:revision>27</cp:revision>
  <dcterms:created xsi:type="dcterms:W3CDTF">2018-10-21T08:03:13Z</dcterms:created>
  <dcterms:modified xsi:type="dcterms:W3CDTF">2018-10-21T10:15:35Z</dcterms:modified>
</cp:coreProperties>
</file>