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4" r:id="rId3"/>
    <p:sldId id="269" r:id="rId4"/>
    <p:sldId id="295" r:id="rId5"/>
    <p:sldId id="302" r:id="rId6"/>
    <p:sldId id="304" r:id="rId7"/>
    <p:sldId id="276" r:id="rId8"/>
    <p:sldId id="305" r:id="rId9"/>
    <p:sldId id="297" r:id="rId10"/>
    <p:sldId id="284" r:id="rId11"/>
    <p:sldId id="285" r:id="rId12"/>
    <p:sldId id="286" r:id="rId13"/>
    <p:sldId id="299" r:id="rId14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6BD3"/>
    <a:srgbClr val="F3B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5941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F783F-A34B-4CFE-8B83-21682F8578FC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D70D78-C768-42C2-BFB5-3FF1A808F8DC}">
      <dgm:prSet phldrT="[文本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altLang="zh-CN" sz="2000" b="1" dirty="0" smtClean="0"/>
            <a:t>1</a:t>
          </a:r>
          <a:endParaRPr lang="zh-CN" altLang="en-US" sz="2000" b="1" dirty="0"/>
        </a:p>
      </dgm:t>
    </dgm:pt>
    <dgm:pt modelId="{DC7ADAA8-2FCB-4DE2-8077-FE61B0488EFA}" type="parTrans" cxnId="{73141EA1-555C-48C9-904D-5675C7C4D1D3}">
      <dgm:prSet/>
      <dgm:spPr/>
      <dgm:t>
        <a:bodyPr/>
        <a:lstStyle/>
        <a:p>
          <a:endParaRPr lang="zh-CN" altLang="en-US"/>
        </a:p>
      </dgm:t>
    </dgm:pt>
    <dgm:pt modelId="{B9C396EB-DAF2-481E-A933-9536A764B182}" type="sibTrans" cxnId="{73141EA1-555C-48C9-904D-5675C7C4D1D3}">
      <dgm:prSet/>
      <dgm:spPr/>
      <dgm:t>
        <a:bodyPr/>
        <a:lstStyle/>
        <a:p>
          <a:endParaRPr lang="zh-CN" altLang="en-US"/>
        </a:p>
      </dgm:t>
    </dgm:pt>
    <dgm:pt modelId="{FB69CD68-9B09-4D50-B50F-17772200934F}">
      <dgm:prSet phldrT="[文本]" custT="1"/>
      <dgm:spPr/>
      <dgm:t>
        <a:bodyPr/>
        <a:lstStyle/>
        <a:p>
          <a:pPr algn="ctr"/>
          <a:r>
            <a:rPr lang="en-US" altLang="zh-CN" sz="2000" b="1" dirty="0" smtClean="0"/>
            <a:t>2</a:t>
          </a:r>
          <a:endParaRPr lang="zh-CN" altLang="en-US" sz="2000" b="1" dirty="0"/>
        </a:p>
      </dgm:t>
    </dgm:pt>
    <dgm:pt modelId="{C9B1CCDF-3A18-4340-80CE-F06496C4CA9E}" type="parTrans" cxnId="{AF753E69-F2D1-48D1-8FAB-3A9C82013A79}">
      <dgm:prSet/>
      <dgm:spPr/>
      <dgm:t>
        <a:bodyPr/>
        <a:lstStyle/>
        <a:p>
          <a:endParaRPr lang="zh-CN" altLang="en-US"/>
        </a:p>
      </dgm:t>
    </dgm:pt>
    <dgm:pt modelId="{113AFF66-2F9E-4F42-9715-6DCF9EA53183}" type="sibTrans" cxnId="{AF753E69-F2D1-48D1-8FAB-3A9C82013A79}">
      <dgm:prSet/>
      <dgm:spPr/>
      <dgm:t>
        <a:bodyPr/>
        <a:lstStyle/>
        <a:p>
          <a:endParaRPr lang="zh-CN" altLang="en-US"/>
        </a:p>
      </dgm:t>
    </dgm:pt>
    <dgm:pt modelId="{24EC38DC-590A-4BC3-BA26-522192A0B156}">
      <dgm:prSet phldrT="[文本]" custT="1"/>
      <dgm:spPr/>
      <dgm:t>
        <a:bodyPr/>
        <a:lstStyle/>
        <a:p>
          <a:pPr algn="ctr"/>
          <a:r>
            <a:rPr lang="en-US" altLang="zh-CN" sz="2000" b="1" dirty="0" smtClean="0"/>
            <a:t>3</a:t>
          </a:r>
          <a:endParaRPr lang="zh-CN" altLang="en-US" sz="2000" b="1" dirty="0"/>
        </a:p>
      </dgm:t>
    </dgm:pt>
    <dgm:pt modelId="{998C73AA-EECA-4A91-BC1C-1E87DF9A281E}" type="parTrans" cxnId="{8110C365-49BB-412C-BD68-0E66861F3A2F}">
      <dgm:prSet/>
      <dgm:spPr/>
      <dgm:t>
        <a:bodyPr/>
        <a:lstStyle/>
        <a:p>
          <a:endParaRPr lang="zh-CN" altLang="en-US"/>
        </a:p>
      </dgm:t>
    </dgm:pt>
    <dgm:pt modelId="{B84BE014-434B-4AA2-84F1-1F26C8528E18}" type="sibTrans" cxnId="{8110C365-49BB-412C-BD68-0E66861F3A2F}">
      <dgm:prSet/>
      <dgm:spPr/>
      <dgm:t>
        <a:bodyPr/>
        <a:lstStyle/>
        <a:p>
          <a:endParaRPr lang="zh-CN" altLang="en-US"/>
        </a:p>
      </dgm:t>
    </dgm:pt>
    <dgm:pt modelId="{1D782F30-A168-4EFD-9931-62CFC4BCE2BF}">
      <dgm:prSet phldrT="[文本]" custT="1"/>
      <dgm:spPr/>
      <dgm:t>
        <a:bodyPr/>
        <a:lstStyle/>
        <a:p>
          <a:pPr algn="ctr"/>
          <a:r>
            <a:rPr lang="en-US" altLang="zh-CN" sz="2000" b="1" dirty="0" smtClean="0"/>
            <a:t>4</a:t>
          </a:r>
          <a:endParaRPr lang="zh-CN" altLang="en-US" sz="2000" b="1" dirty="0"/>
        </a:p>
      </dgm:t>
    </dgm:pt>
    <dgm:pt modelId="{517B1FA3-1277-4D24-9224-B1486BD8B2A0}" type="parTrans" cxnId="{BC6E929F-9F5A-4A67-B302-6363411B877F}">
      <dgm:prSet/>
      <dgm:spPr/>
      <dgm:t>
        <a:bodyPr/>
        <a:lstStyle/>
        <a:p>
          <a:endParaRPr lang="zh-CN" altLang="en-US"/>
        </a:p>
      </dgm:t>
    </dgm:pt>
    <dgm:pt modelId="{C1880C40-2889-4B23-81D4-D8CEDCFAFFC0}" type="sibTrans" cxnId="{BC6E929F-9F5A-4A67-B302-6363411B877F}">
      <dgm:prSet/>
      <dgm:spPr/>
      <dgm:t>
        <a:bodyPr/>
        <a:lstStyle/>
        <a:p>
          <a:endParaRPr lang="zh-CN" altLang="en-US"/>
        </a:p>
      </dgm:t>
    </dgm:pt>
    <dgm:pt modelId="{35704BBA-FCF6-48C2-84FB-4F9C0497BED4}">
      <dgm:prSet phldrT="[文本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立项背景</a:t>
          </a:r>
          <a:endParaRPr lang="zh-CN" altLang="en-US" sz="2000" b="1" dirty="0"/>
        </a:p>
      </dgm:t>
    </dgm:pt>
    <dgm:pt modelId="{FE9454A2-5DFE-429E-8A59-00C73E6C7DDA}" type="parTrans" cxnId="{555044E9-8F88-443F-9AE4-4D82705D9760}">
      <dgm:prSet/>
      <dgm:spPr/>
      <dgm:t>
        <a:bodyPr/>
        <a:lstStyle/>
        <a:p>
          <a:endParaRPr lang="zh-CN" altLang="en-US"/>
        </a:p>
      </dgm:t>
    </dgm:pt>
    <dgm:pt modelId="{27679934-0C36-46EC-9C5B-59FED481BFE5}" type="sibTrans" cxnId="{555044E9-8F88-443F-9AE4-4D82705D9760}">
      <dgm:prSet/>
      <dgm:spPr/>
      <dgm:t>
        <a:bodyPr/>
        <a:lstStyle/>
        <a:p>
          <a:endParaRPr lang="zh-CN" altLang="en-US"/>
        </a:p>
      </dgm:t>
    </dgm:pt>
    <dgm:pt modelId="{BAEBE88A-9E51-49FC-A8F2-530D2449D4B6}">
      <dgm:prSet phldrT="[文本]" custT="1"/>
      <dgm:spPr/>
      <dgm:t>
        <a:bodyPr/>
        <a:lstStyle/>
        <a:p>
          <a:pPr algn="l"/>
          <a:r>
            <a:rPr lang="zh-CN" altLang="en-US" sz="2000" b="1" dirty="0" smtClean="0"/>
            <a:t>项目建设内容</a:t>
          </a:r>
          <a:endParaRPr lang="zh-CN" altLang="en-US" sz="2000" b="1" dirty="0"/>
        </a:p>
      </dgm:t>
    </dgm:pt>
    <dgm:pt modelId="{68072EA2-15C6-4ACA-813A-DDA097ECF191}" type="parTrans" cxnId="{AA9A9EEF-3550-427D-BFD4-248EA0AF5B4E}">
      <dgm:prSet/>
      <dgm:spPr/>
      <dgm:t>
        <a:bodyPr/>
        <a:lstStyle/>
        <a:p>
          <a:endParaRPr lang="zh-CN" altLang="en-US"/>
        </a:p>
      </dgm:t>
    </dgm:pt>
    <dgm:pt modelId="{356E80A1-18C5-41D4-92DB-B61B59D7345F}" type="sibTrans" cxnId="{AA9A9EEF-3550-427D-BFD4-248EA0AF5B4E}">
      <dgm:prSet/>
      <dgm:spPr/>
      <dgm:t>
        <a:bodyPr/>
        <a:lstStyle/>
        <a:p>
          <a:endParaRPr lang="zh-CN" altLang="en-US"/>
        </a:p>
      </dgm:t>
    </dgm:pt>
    <dgm:pt modelId="{23C0E9DF-08DD-4CAD-BFDA-31DE4143570F}">
      <dgm:prSet phldrT="[文本]" custT="1"/>
      <dgm:spPr/>
      <dgm:t>
        <a:bodyPr/>
        <a:lstStyle/>
        <a:p>
          <a:pPr algn="l"/>
          <a:r>
            <a:rPr lang="zh-CN" altLang="en-US" sz="2000" b="1" dirty="0" smtClean="0"/>
            <a:t>费用清单</a:t>
          </a:r>
          <a:endParaRPr lang="zh-CN" altLang="en-US" sz="2000" b="1" dirty="0"/>
        </a:p>
      </dgm:t>
    </dgm:pt>
    <dgm:pt modelId="{44A8C9CD-A2A0-40FC-8044-9A3C55E285A5}" type="parTrans" cxnId="{ECAF70E5-359F-4E41-AD1D-013250C81A3A}">
      <dgm:prSet/>
      <dgm:spPr/>
      <dgm:t>
        <a:bodyPr/>
        <a:lstStyle/>
        <a:p>
          <a:endParaRPr lang="zh-CN" altLang="en-US"/>
        </a:p>
      </dgm:t>
    </dgm:pt>
    <dgm:pt modelId="{A2A690F2-0CD5-49CC-8822-50D738854D6F}" type="sibTrans" cxnId="{ECAF70E5-359F-4E41-AD1D-013250C81A3A}">
      <dgm:prSet/>
      <dgm:spPr/>
      <dgm:t>
        <a:bodyPr/>
        <a:lstStyle/>
        <a:p>
          <a:endParaRPr lang="zh-CN" altLang="en-US"/>
        </a:p>
      </dgm:t>
    </dgm:pt>
    <dgm:pt modelId="{4C3B260F-456C-4340-B1C3-49599855F845}">
      <dgm:prSet phldrT="[文本]" custT="1"/>
      <dgm:spPr/>
      <dgm:t>
        <a:bodyPr/>
        <a:lstStyle/>
        <a:p>
          <a:pPr algn="l"/>
          <a:r>
            <a:rPr lang="zh-CN" altLang="en-US" sz="2000" b="1" dirty="0" smtClean="0"/>
            <a:t>实施计划</a:t>
          </a:r>
          <a:endParaRPr lang="zh-CN" altLang="en-US" sz="2000" b="1" dirty="0"/>
        </a:p>
      </dgm:t>
    </dgm:pt>
    <dgm:pt modelId="{8E3F0653-1947-49C0-9852-BDA92C334215}" type="parTrans" cxnId="{CA3FD164-640E-4C1A-AD64-6CAA1142327C}">
      <dgm:prSet/>
      <dgm:spPr/>
      <dgm:t>
        <a:bodyPr/>
        <a:lstStyle/>
        <a:p>
          <a:endParaRPr lang="zh-CN" altLang="en-US"/>
        </a:p>
      </dgm:t>
    </dgm:pt>
    <dgm:pt modelId="{81F8526F-1A47-4F28-BF4E-D20617E8CA9C}" type="sibTrans" cxnId="{CA3FD164-640E-4C1A-AD64-6CAA1142327C}">
      <dgm:prSet/>
      <dgm:spPr/>
      <dgm:t>
        <a:bodyPr/>
        <a:lstStyle/>
        <a:p>
          <a:endParaRPr lang="zh-CN" altLang="en-US"/>
        </a:p>
      </dgm:t>
    </dgm:pt>
    <dgm:pt modelId="{A083910C-9724-4C50-A067-2C9159D3C582}" type="pres">
      <dgm:prSet presAssocID="{638F783F-A34B-4CFE-8B83-21682F8578F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C29876-719B-48E5-84FA-A39F3D0502C1}" type="pres">
      <dgm:prSet presAssocID="{9DD70D78-C768-42C2-BFB5-3FF1A808F8DC}" presName="composite" presStyleCnt="0"/>
      <dgm:spPr/>
    </dgm:pt>
    <dgm:pt modelId="{463C1FE5-86C3-437D-A1F8-96734EB11B80}" type="pres">
      <dgm:prSet presAssocID="{9DD70D78-C768-42C2-BFB5-3FF1A808F8D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8B8DA9-B57D-44FB-B45A-48913A034C51}" type="pres">
      <dgm:prSet presAssocID="{9DD70D78-C768-42C2-BFB5-3FF1A808F8D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BA127A-AE04-42BB-93AC-D6D1403B3EB2}" type="pres">
      <dgm:prSet presAssocID="{B9C396EB-DAF2-481E-A933-9536A764B182}" presName="sp" presStyleCnt="0"/>
      <dgm:spPr/>
    </dgm:pt>
    <dgm:pt modelId="{EBC6D559-9A44-4D8C-AEF4-781FE43DC9FA}" type="pres">
      <dgm:prSet presAssocID="{FB69CD68-9B09-4D50-B50F-17772200934F}" presName="composite" presStyleCnt="0"/>
      <dgm:spPr/>
    </dgm:pt>
    <dgm:pt modelId="{482DE291-7360-4556-A432-DD08D97AF632}" type="pres">
      <dgm:prSet presAssocID="{FB69CD68-9B09-4D50-B50F-17772200934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797478-FC4D-4B63-9BFB-AB0CB0F0F8BD}" type="pres">
      <dgm:prSet presAssocID="{FB69CD68-9B09-4D50-B50F-17772200934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7B0A37-06AE-4715-BF11-EC1592CFB1BD}" type="pres">
      <dgm:prSet presAssocID="{113AFF66-2F9E-4F42-9715-6DCF9EA53183}" presName="sp" presStyleCnt="0"/>
      <dgm:spPr/>
    </dgm:pt>
    <dgm:pt modelId="{4FF14C7E-1180-49B6-8C62-4449A2D71F89}" type="pres">
      <dgm:prSet presAssocID="{24EC38DC-590A-4BC3-BA26-522192A0B156}" presName="composite" presStyleCnt="0"/>
      <dgm:spPr/>
    </dgm:pt>
    <dgm:pt modelId="{275711C6-E438-4B22-9B31-D92D4CACD85E}" type="pres">
      <dgm:prSet presAssocID="{24EC38DC-590A-4BC3-BA26-522192A0B15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EE99B3-5E6B-48FB-822C-474D1203BA14}" type="pres">
      <dgm:prSet presAssocID="{24EC38DC-590A-4BC3-BA26-522192A0B15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3753EA-A6AC-497D-A2AE-336C70E8A6CA}" type="pres">
      <dgm:prSet presAssocID="{B84BE014-434B-4AA2-84F1-1F26C8528E18}" presName="sp" presStyleCnt="0"/>
      <dgm:spPr/>
    </dgm:pt>
    <dgm:pt modelId="{99E3219B-160A-4F48-9F45-F0C4508B5D67}" type="pres">
      <dgm:prSet presAssocID="{1D782F30-A168-4EFD-9931-62CFC4BCE2BF}" presName="composite" presStyleCnt="0"/>
      <dgm:spPr/>
    </dgm:pt>
    <dgm:pt modelId="{E0F7CCB4-134E-4B3F-83A5-63D87A2EA891}" type="pres">
      <dgm:prSet presAssocID="{1D782F30-A168-4EFD-9931-62CFC4BCE2B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96E1BC-1D37-4ABF-A894-4EF78EB845DA}" type="pres">
      <dgm:prSet presAssocID="{1D782F30-A168-4EFD-9931-62CFC4BCE2B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D4147D-D80A-4772-9845-32C8B0D95A7B}" type="presOf" srcId="{1D782F30-A168-4EFD-9931-62CFC4BCE2BF}" destId="{E0F7CCB4-134E-4B3F-83A5-63D87A2EA891}" srcOrd="0" destOrd="0" presId="urn:microsoft.com/office/officeart/2005/8/layout/chevron2"/>
    <dgm:cxn modelId="{D96D056F-81FB-42C0-9BA8-B4530259FCA5}" type="presOf" srcId="{4C3B260F-456C-4340-B1C3-49599855F845}" destId="{0096E1BC-1D37-4ABF-A894-4EF78EB845DA}" srcOrd="0" destOrd="0" presId="urn:microsoft.com/office/officeart/2005/8/layout/chevron2"/>
    <dgm:cxn modelId="{BC6E929F-9F5A-4A67-B302-6363411B877F}" srcId="{638F783F-A34B-4CFE-8B83-21682F8578FC}" destId="{1D782F30-A168-4EFD-9931-62CFC4BCE2BF}" srcOrd="3" destOrd="0" parTransId="{517B1FA3-1277-4D24-9224-B1486BD8B2A0}" sibTransId="{C1880C40-2889-4B23-81D4-D8CEDCFAFFC0}"/>
    <dgm:cxn modelId="{A84162FF-4B26-42B7-B066-3D22A11AE6CE}" type="presOf" srcId="{23C0E9DF-08DD-4CAD-BFDA-31DE4143570F}" destId="{CCEE99B3-5E6B-48FB-822C-474D1203BA14}" srcOrd="0" destOrd="0" presId="urn:microsoft.com/office/officeart/2005/8/layout/chevron2"/>
    <dgm:cxn modelId="{F71E93DF-A5D8-4C44-99F5-CA4819E5B4C8}" type="presOf" srcId="{35704BBA-FCF6-48C2-84FB-4F9C0497BED4}" destId="{E88B8DA9-B57D-44FB-B45A-48913A034C51}" srcOrd="0" destOrd="0" presId="urn:microsoft.com/office/officeart/2005/8/layout/chevron2"/>
    <dgm:cxn modelId="{94567080-C366-47E4-9B91-5B59A1F010F0}" type="presOf" srcId="{24EC38DC-590A-4BC3-BA26-522192A0B156}" destId="{275711C6-E438-4B22-9B31-D92D4CACD85E}" srcOrd="0" destOrd="0" presId="urn:microsoft.com/office/officeart/2005/8/layout/chevron2"/>
    <dgm:cxn modelId="{74CB6D2E-03DF-4ACD-9E07-AA690AB0BA01}" type="presOf" srcId="{9DD70D78-C768-42C2-BFB5-3FF1A808F8DC}" destId="{463C1FE5-86C3-437D-A1F8-96734EB11B80}" srcOrd="0" destOrd="0" presId="urn:microsoft.com/office/officeart/2005/8/layout/chevron2"/>
    <dgm:cxn modelId="{ECAF70E5-359F-4E41-AD1D-013250C81A3A}" srcId="{24EC38DC-590A-4BC3-BA26-522192A0B156}" destId="{23C0E9DF-08DD-4CAD-BFDA-31DE4143570F}" srcOrd="0" destOrd="0" parTransId="{44A8C9CD-A2A0-40FC-8044-9A3C55E285A5}" sibTransId="{A2A690F2-0CD5-49CC-8822-50D738854D6F}"/>
    <dgm:cxn modelId="{D3985B82-06CB-4639-915D-26394F095B81}" type="presOf" srcId="{BAEBE88A-9E51-49FC-A8F2-530D2449D4B6}" destId="{91797478-FC4D-4B63-9BFB-AB0CB0F0F8BD}" srcOrd="0" destOrd="0" presId="urn:microsoft.com/office/officeart/2005/8/layout/chevron2"/>
    <dgm:cxn modelId="{8110C365-49BB-412C-BD68-0E66861F3A2F}" srcId="{638F783F-A34B-4CFE-8B83-21682F8578FC}" destId="{24EC38DC-590A-4BC3-BA26-522192A0B156}" srcOrd="2" destOrd="0" parTransId="{998C73AA-EECA-4A91-BC1C-1E87DF9A281E}" sibTransId="{B84BE014-434B-4AA2-84F1-1F26C8528E18}"/>
    <dgm:cxn modelId="{73141EA1-555C-48C9-904D-5675C7C4D1D3}" srcId="{638F783F-A34B-4CFE-8B83-21682F8578FC}" destId="{9DD70D78-C768-42C2-BFB5-3FF1A808F8DC}" srcOrd="0" destOrd="0" parTransId="{DC7ADAA8-2FCB-4DE2-8077-FE61B0488EFA}" sibTransId="{B9C396EB-DAF2-481E-A933-9536A764B182}"/>
    <dgm:cxn modelId="{93869196-91CF-458F-94AC-E1944EF8FC1A}" type="presOf" srcId="{638F783F-A34B-4CFE-8B83-21682F8578FC}" destId="{A083910C-9724-4C50-A067-2C9159D3C582}" srcOrd="0" destOrd="0" presId="urn:microsoft.com/office/officeart/2005/8/layout/chevron2"/>
    <dgm:cxn modelId="{CA3FD164-640E-4C1A-AD64-6CAA1142327C}" srcId="{1D782F30-A168-4EFD-9931-62CFC4BCE2BF}" destId="{4C3B260F-456C-4340-B1C3-49599855F845}" srcOrd="0" destOrd="0" parTransId="{8E3F0653-1947-49C0-9852-BDA92C334215}" sibTransId="{81F8526F-1A47-4F28-BF4E-D20617E8CA9C}"/>
    <dgm:cxn modelId="{555044E9-8F88-443F-9AE4-4D82705D9760}" srcId="{9DD70D78-C768-42C2-BFB5-3FF1A808F8DC}" destId="{35704BBA-FCF6-48C2-84FB-4F9C0497BED4}" srcOrd="0" destOrd="0" parTransId="{FE9454A2-5DFE-429E-8A59-00C73E6C7DDA}" sibTransId="{27679934-0C36-46EC-9C5B-59FED481BFE5}"/>
    <dgm:cxn modelId="{AF753E69-F2D1-48D1-8FAB-3A9C82013A79}" srcId="{638F783F-A34B-4CFE-8B83-21682F8578FC}" destId="{FB69CD68-9B09-4D50-B50F-17772200934F}" srcOrd="1" destOrd="0" parTransId="{C9B1CCDF-3A18-4340-80CE-F06496C4CA9E}" sibTransId="{113AFF66-2F9E-4F42-9715-6DCF9EA53183}"/>
    <dgm:cxn modelId="{AA9A9EEF-3550-427D-BFD4-248EA0AF5B4E}" srcId="{FB69CD68-9B09-4D50-B50F-17772200934F}" destId="{BAEBE88A-9E51-49FC-A8F2-530D2449D4B6}" srcOrd="0" destOrd="0" parTransId="{68072EA2-15C6-4ACA-813A-DDA097ECF191}" sibTransId="{356E80A1-18C5-41D4-92DB-B61B59D7345F}"/>
    <dgm:cxn modelId="{36DB39B7-A973-42CB-8F4C-555A9D1DD452}" type="presOf" srcId="{FB69CD68-9B09-4D50-B50F-17772200934F}" destId="{482DE291-7360-4556-A432-DD08D97AF632}" srcOrd="0" destOrd="0" presId="urn:microsoft.com/office/officeart/2005/8/layout/chevron2"/>
    <dgm:cxn modelId="{C3A0CBAB-36EB-406D-B063-82EFCE7BF198}" type="presParOf" srcId="{A083910C-9724-4C50-A067-2C9159D3C582}" destId="{E0C29876-719B-48E5-84FA-A39F3D0502C1}" srcOrd="0" destOrd="0" presId="urn:microsoft.com/office/officeart/2005/8/layout/chevron2"/>
    <dgm:cxn modelId="{F6AB2539-BDF2-4803-9AE4-C6F29AB1D783}" type="presParOf" srcId="{E0C29876-719B-48E5-84FA-A39F3D0502C1}" destId="{463C1FE5-86C3-437D-A1F8-96734EB11B80}" srcOrd="0" destOrd="0" presId="urn:microsoft.com/office/officeart/2005/8/layout/chevron2"/>
    <dgm:cxn modelId="{034D97CC-A508-4999-AF0B-38FFD232EBA9}" type="presParOf" srcId="{E0C29876-719B-48E5-84FA-A39F3D0502C1}" destId="{E88B8DA9-B57D-44FB-B45A-48913A034C51}" srcOrd="1" destOrd="0" presId="urn:microsoft.com/office/officeart/2005/8/layout/chevron2"/>
    <dgm:cxn modelId="{EF137309-6A47-48C8-8586-8E4337429D06}" type="presParOf" srcId="{A083910C-9724-4C50-A067-2C9159D3C582}" destId="{3CBA127A-AE04-42BB-93AC-D6D1403B3EB2}" srcOrd="1" destOrd="0" presId="urn:microsoft.com/office/officeart/2005/8/layout/chevron2"/>
    <dgm:cxn modelId="{84821DFF-3F5E-4BE8-8F40-EE0F702D0415}" type="presParOf" srcId="{A083910C-9724-4C50-A067-2C9159D3C582}" destId="{EBC6D559-9A44-4D8C-AEF4-781FE43DC9FA}" srcOrd="2" destOrd="0" presId="urn:microsoft.com/office/officeart/2005/8/layout/chevron2"/>
    <dgm:cxn modelId="{50043C14-84B4-4AF9-A786-17A0BF91FE1B}" type="presParOf" srcId="{EBC6D559-9A44-4D8C-AEF4-781FE43DC9FA}" destId="{482DE291-7360-4556-A432-DD08D97AF632}" srcOrd="0" destOrd="0" presId="urn:microsoft.com/office/officeart/2005/8/layout/chevron2"/>
    <dgm:cxn modelId="{352C96C6-1F81-4F48-8CA1-44C15540769C}" type="presParOf" srcId="{EBC6D559-9A44-4D8C-AEF4-781FE43DC9FA}" destId="{91797478-FC4D-4B63-9BFB-AB0CB0F0F8BD}" srcOrd="1" destOrd="0" presId="urn:microsoft.com/office/officeart/2005/8/layout/chevron2"/>
    <dgm:cxn modelId="{23F8E50E-9FCD-45EE-B6E7-D2424C0772C6}" type="presParOf" srcId="{A083910C-9724-4C50-A067-2C9159D3C582}" destId="{6C7B0A37-06AE-4715-BF11-EC1592CFB1BD}" srcOrd="3" destOrd="0" presId="urn:microsoft.com/office/officeart/2005/8/layout/chevron2"/>
    <dgm:cxn modelId="{46CDB170-81B4-48C6-8F39-8493AD3F02AB}" type="presParOf" srcId="{A083910C-9724-4C50-A067-2C9159D3C582}" destId="{4FF14C7E-1180-49B6-8C62-4449A2D71F89}" srcOrd="4" destOrd="0" presId="urn:microsoft.com/office/officeart/2005/8/layout/chevron2"/>
    <dgm:cxn modelId="{29CA188A-A690-4CEB-B036-F076AA0BB4F3}" type="presParOf" srcId="{4FF14C7E-1180-49B6-8C62-4449A2D71F89}" destId="{275711C6-E438-4B22-9B31-D92D4CACD85E}" srcOrd="0" destOrd="0" presId="urn:microsoft.com/office/officeart/2005/8/layout/chevron2"/>
    <dgm:cxn modelId="{2FDDC52C-826E-4FE1-AEFE-7128259991D2}" type="presParOf" srcId="{4FF14C7E-1180-49B6-8C62-4449A2D71F89}" destId="{CCEE99B3-5E6B-48FB-822C-474D1203BA14}" srcOrd="1" destOrd="0" presId="urn:microsoft.com/office/officeart/2005/8/layout/chevron2"/>
    <dgm:cxn modelId="{786CAA1F-4269-4BF7-BCDA-3578EEAA4487}" type="presParOf" srcId="{A083910C-9724-4C50-A067-2C9159D3C582}" destId="{733753EA-A6AC-497D-A2AE-336C70E8A6CA}" srcOrd="5" destOrd="0" presId="urn:microsoft.com/office/officeart/2005/8/layout/chevron2"/>
    <dgm:cxn modelId="{FCA55A8C-9380-4EFA-B132-339F2225C7EA}" type="presParOf" srcId="{A083910C-9724-4C50-A067-2C9159D3C582}" destId="{99E3219B-160A-4F48-9F45-F0C4508B5D67}" srcOrd="6" destOrd="0" presId="urn:microsoft.com/office/officeart/2005/8/layout/chevron2"/>
    <dgm:cxn modelId="{FF10CA6E-08A3-4823-B1E7-BD7B96EEC063}" type="presParOf" srcId="{99E3219B-160A-4F48-9F45-F0C4508B5D67}" destId="{E0F7CCB4-134E-4B3F-83A5-63D87A2EA891}" srcOrd="0" destOrd="0" presId="urn:microsoft.com/office/officeart/2005/8/layout/chevron2"/>
    <dgm:cxn modelId="{23DC077B-F6DD-41CF-AF9F-AB7C3EDAB094}" type="presParOf" srcId="{99E3219B-160A-4F48-9F45-F0C4508B5D67}" destId="{0096E1BC-1D37-4ABF-A894-4EF78EB845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8F783F-A34B-4CFE-8B83-21682F8578FC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D70D78-C768-42C2-BFB5-3FF1A808F8DC}">
      <dgm:prSet phldrT="[文本]" custT="1"/>
      <dgm:spPr/>
      <dgm:t>
        <a:bodyPr/>
        <a:lstStyle/>
        <a:p>
          <a:pPr algn="ctr"/>
          <a:r>
            <a:rPr lang="en-US" altLang="zh-CN" sz="2000" b="1" dirty="0" smtClean="0"/>
            <a:t>1</a:t>
          </a:r>
          <a:endParaRPr lang="zh-CN" altLang="en-US" sz="2000" b="1" dirty="0"/>
        </a:p>
      </dgm:t>
    </dgm:pt>
    <dgm:pt modelId="{DC7ADAA8-2FCB-4DE2-8077-FE61B0488EFA}" type="parTrans" cxnId="{73141EA1-555C-48C9-904D-5675C7C4D1D3}">
      <dgm:prSet/>
      <dgm:spPr/>
      <dgm:t>
        <a:bodyPr/>
        <a:lstStyle/>
        <a:p>
          <a:endParaRPr lang="zh-CN" altLang="en-US"/>
        </a:p>
      </dgm:t>
    </dgm:pt>
    <dgm:pt modelId="{B9C396EB-DAF2-481E-A933-9536A764B182}" type="sibTrans" cxnId="{73141EA1-555C-48C9-904D-5675C7C4D1D3}">
      <dgm:prSet/>
      <dgm:spPr/>
      <dgm:t>
        <a:bodyPr/>
        <a:lstStyle/>
        <a:p>
          <a:endParaRPr lang="zh-CN" altLang="en-US"/>
        </a:p>
      </dgm:t>
    </dgm:pt>
    <dgm:pt modelId="{FB69CD68-9B09-4D50-B50F-17772200934F}">
      <dgm:prSet phldrT="[文本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altLang="zh-CN" sz="2000" b="1" dirty="0" smtClean="0"/>
            <a:t>2</a:t>
          </a:r>
          <a:endParaRPr lang="zh-CN" altLang="en-US" sz="2000" b="1" dirty="0"/>
        </a:p>
      </dgm:t>
    </dgm:pt>
    <dgm:pt modelId="{C9B1CCDF-3A18-4340-80CE-F06496C4CA9E}" type="parTrans" cxnId="{AF753E69-F2D1-48D1-8FAB-3A9C82013A79}">
      <dgm:prSet/>
      <dgm:spPr/>
      <dgm:t>
        <a:bodyPr/>
        <a:lstStyle/>
        <a:p>
          <a:endParaRPr lang="zh-CN" altLang="en-US"/>
        </a:p>
      </dgm:t>
    </dgm:pt>
    <dgm:pt modelId="{113AFF66-2F9E-4F42-9715-6DCF9EA53183}" type="sibTrans" cxnId="{AF753E69-F2D1-48D1-8FAB-3A9C82013A79}">
      <dgm:prSet/>
      <dgm:spPr/>
      <dgm:t>
        <a:bodyPr/>
        <a:lstStyle/>
        <a:p>
          <a:endParaRPr lang="zh-CN" altLang="en-US"/>
        </a:p>
      </dgm:t>
    </dgm:pt>
    <dgm:pt modelId="{24EC38DC-590A-4BC3-BA26-522192A0B156}">
      <dgm:prSet phldrT="[文本]" custT="1"/>
      <dgm:spPr/>
      <dgm:t>
        <a:bodyPr/>
        <a:lstStyle/>
        <a:p>
          <a:pPr algn="ctr"/>
          <a:r>
            <a:rPr lang="en-US" altLang="zh-CN" sz="2000" b="1" dirty="0" smtClean="0"/>
            <a:t>3</a:t>
          </a:r>
          <a:endParaRPr lang="zh-CN" altLang="en-US" sz="2000" b="1" dirty="0"/>
        </a:p>
      </dgm:t>
    </dgm:pt>
    <dgm:pt modelId="{998C73AA-EECA-4A91-BC1C-1E87DF9A281E}" type="parTrans" cxnId="{8110C365-49BB-412C-BD68-0E66861F3A2F}">
      <dgm:prSet/>
      <dgm:spPr/>
      <dgm:t>
        <a:bodyPr/>
        <a:lstStyle/>
        <a:p>
          <a:endParaRPr lang="zh-CN" altLang="en-US"/>
        </a:p>
      </dgm:t>
    </dgm:pt>
    <dgm:pt modelId="{B84BE014-434B-4AA2-84F1-1F26C8528E18}" type="sibTrans" cxnId="{8110C365-49BB-412C-BD68-0E66861F3A2F}">
      <dgm:prSet/>
      <dgm:spPr/>
      <dgm:t>
        <a:bodyPr/>
        <a:lstStyle/>
        <a:p>
          <a:endParaRPr lang="zh-CN" altLang="en-US"/>
        </a:p>
      </dgm:t>
    </dgm:pt>
    <dgm:pt modelId="{1D782F30-A168-4EFD-9931-62CFC4BCE2BF}">
      <dgm:prSet phldrT="[文本]" custT="1"/>
      <dgm:spPr/>
      <dgm:t>
        <a:bodyPr/>
        <a:lstStyle/>
        <a:p>
          <a:pPr algn="ctr"/>
          <a:r>
            <a:rPr lang="en-US" altLang="zh-CN" sz="2000" b="1" dirty="0" smtClean="0"/>
            <a:t>4</a:t>
          </a:r>
          <a:endParaRPr lang="zh-CN" altLang="en-US" sz="2000" b="1" dirty="0"/>
        </a:p>
      </dgm:t>
    </dgm:pt>
    <dgm:pt modelId="{517B1FA3-1277-4D24-9224-B1486BD8B2A0}" type="parTrans" cxnId="{BC6E929F-9F5A-4A67-B302-6363411B877F}">
      <dgm:prSet/>
      <dgm:spPr/>
      <dgm:t>
        <a:bodyPr/>
        <a:lstStyle/>
        <a:p>
          <a:endParaRPr lang="zh-CN" altLang="en-US"/>
        </a:p>
      </dgm:t>
    </dgm:pt>
    <dgm:pt modelId="{C1880C40-2889-4B23-81D4-D8CEDCFAFFC0}" type="sibTrans" cxnId="{BC6E929F-9F5A-4A67-B302-6363411B877F}">
      <dgm:prSet/>
      <dgm:spPr/>
      <dgm:t>
        <a:bodyPr/>
        <a:lstStyle/>
        <a:p>
          <a:endParaRPr lang="zh-CN" altLang="en-US"/>
        </a:p>
      </dgm:t>
    </dgm:pt>
    <dgm:pt modelId="{35704BBA-FCF6-48C2-84FB-4F9C0497BED4}">
      <dgm:prSet phldrT="[文本]" custT="1"/>
      <dgm:spPr/>
      <dgm:t>
        <a:bodyPr/>
        <a:lstStyle/>
        <a:p>
          <a:pPr algn="l"/>
          <a:r>
            <a:rPr lang="zh-CN" altLang="en-US" sz="2000" b="1" dirty="0" smtClean="0"/>
            <a:t>立项背景</a:t>
          </a:r>
          <a:endParaRPr lang="zh-CN" altLang="en-US" sz="2000" b="1" dirty="0"/>
        </a:p>
      </dgm:t>
    </dgm:pt>
    <dgm:pt modelId="{FE9454A2-5DFE-429E-8A59-00C73E6C7DDA}" type="parTrans" cxnId="{555044E9-8F88-443F-9AE4-4D82705D9760}">
      <dgm:prSet/>
      <dgm:spPr/>
      <dgm:t>
        <a:bodyPr/>
        <a:lstStyle/>
        <a:p>
          <a:endParaRPr lang="zh-CN" altLang="en-US"/>
        </a:p>
      </dgm:t>
    </dgm:pt>
    <dgm:pt modelId="{27679934-0C36-46EC-9C5B-59FED481BFE5}" type="sibTrans" cxnId="{555044E9-8F88-443F-9AE4-4D82705D9760}">
      <dgm:prSet/>
      <dgm:spPr/>
      <dgm:t>
        <a:bodyPr/>
        <a:lstStyle/>
        <a:p>
          <a:endParaRPr lang="zh-CN" altLang="en-US"/>
        </a:p>
      </dgm:t>
    </dgm:pt>
    <dgm:pt modelId="{BAEBE88A-9E51-49FC-A8F2-530D2449D4B6}">
      <dgm:prSet phldrT="[文本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项目建设内容</a:t>
          </a:r>
          <a:endParaRPr lang="zh-CN" altLang="en-US" sz="2000" b="1" dirty="0"/>
        </a:p>
      </dgm:t>
    </dgm:pt>
    <dgm:pt modelId="{68072EA2-15C6-4ACA-813A-DDA097ECF191}" type="parTrans" cxnId="{AA9A9EEF-3550-427D-BFD4-248EA0AF5B4E}">
      <dgm:prSet/>
      <dgm:spPr/>
      <dgm:t>
        <a:bodyPr/>
        <a:lstStyle/>
        <a:p>
          <a:endParaRPr lang="zh-CN" altLang="en-US"/>
        </a:p>
      </dgm:t>
    </dgm:pt>
    <dgm:pt modelId="{356E80A1-18C5-41D4-92DB-B61B59D7345F}" type="sibTrans" cxnId="{AA9A9EEF-3550-427D-BFD4-248EA0AF5B4E}">
      <dgm:prSet/>
      <dgm:spPr/>
      <dgm:t>
        <a:bodyPr/>
        <a:lstStyle/>
        <a:p>
          <a:endParaRPr lang="zh-CN" altLang="en-US"/>
        </a:p>
      </dgm:t>
    </dgm:pt>
    <dgm:pt modelId="{23C0E9DF-08DD-4CAD-BFDA-31DE4143570F}">
      <dgm:prSet phldrT="[文本]" custT="1"/>
      <dgm:spPr/>
      <dgm:t>
        <a:bodyPr/>
        <a:lstStyle/>
        <a:p>
          <a:pPr algn="l"/>
          <a:r>
            <a:rPr lang="zh-CN" altLang="en-US" sz="2000" b="1" dirty="0" smtClean="0"/>
            <a:t>费用清单</a:t>
          </a:r>
          <a:endParaRPr lang="zh-CN" altLang="en-US" sz="2000" b="1" dirty="0"/>
        </a:p>
      </dgm:t>
    </dgm:pt>
    <dgm:pt modelId="{44A8C9CD-A2A0-40FC-8044-9A3C55E285A5}" type="parTrans" cxnId="{ECAF70E5-359F-4E41-AD1D-013250C81A3A}">
      <dgm:prSet/>
      <dgm:spPr/>
      <dgm:t>
        <a:bodyPr/>
        <a:lstStyle/>
        <a:p>
          <a:endParaRPr lang="zh-CN" altLang="en-US"/>
        </a:p>
      </dgm:t>
    </dgm:pt>
    <dgm:pt modelId="{A2A690F2-0CD5-49CC-8822-50D738854D6F}" type="sibTrans" cxnId="{ECAF70E5-359F-4E41-AD1D-013250C81A3A}">
      <dgm:prSet/>
      <dgm:spPr/>
      <dgm:t>
        <a:bodyPr/>
        <a:lstStyle/>
        <a:p>
          <a:endParaRPr lang="zh-CN" altLang="en-US"/>
        </a:p>
      </dgm:t>
    </dgm:pt>
    <dgm:pt modelId="{4C3B260F-456C-4340-B1C3-49599855F845}">
      <dgm:prSet phldrT="[文本]" custT="1"/>
      <dgm:spPr/>
      <dgm:t>
        <a:bodyPr/>
        <a:lstStyle/>
        <a:p>
          <a:pPr algn="l"/>
          <a:r>
            <a:rPr lang="zh-CN" altLang="en-US" sz="2000" b="1" dirty="0" smtClean="0"/>
            <a:t>实施计划</a:t>
          </a:r>
          <a:endParaRPr lang="zh-CN" altLang="en-US" sz="2000" b="1" dirty="0"/>
        </a:p>
      </dgm:t>
    </dgm:pt>
    <dgm:pt modelId="{8E3F0653-1947-49C0-9852-BDA92C334215}" type="parTrans" cxnId="{CA3FD164-640E-4C1A-AD64-6CAA1142327C}">
      <dgm:prSet/>
      <dgm:spPr/>
      <dgm:t>
        <a:bodyPr/>
        <a:lstStyle/>
        <a:p>
          <a:endParaRPr lang="zh-CN" altLang="en-US"/>
        </a:p>
      </dgm:t>
    </dgm:pt>
    <dgm:pt modelId="{81F8526F-1A47-4F28-BF4E-D20617E8CA9C}" type="sibTrans" cxnId="{CA3FD164-640E-4C1A-AD64-6CAA1142327C}">
      <dgm:prSet/>
      <dgm:spPr/>
      <dgm:t>
        <a:bodyPr/>
        <a:lstStyle/>
        <a:p>
          <a:endParaRPr lang="zh-CN" altLang="en-US"/>
        </a:p>
      </dgm:t>
    </dgm:pt>
    <dgm:pt modelId="{A083910C-9724-4C50-A067-2C9159D3C582}" type="pres">
      <dgm:prSet presAssocID="{638F783F-A34B-4CFE-8B83-21682F8578F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C29876-719B-48E5-84FA-A39F3D0502C1}" type="pres">
      <dgm:prSet presAssocID="{9DD70D78-C768-42C2-BFB5-3FF1A808F8DC}" presName="composite" presStyleCnt="0"/>
      <dgm:spPr/>
    </dgm:pt>
    <dgm:pt modelId="{463C1FE5-86C3-437D-A1F8-96734EB11B80}" type="pres">
      <dgm:prSet presAssocID="{9DD70D78-C768-42C2-BFB5-3FF1A808F8D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8B8DA9-B57D-44FB-B45A-48913A034C51}" type="pres">
      <dgm:prSet presAssocID="{9DD70D78-C768-42C2-BFB5-3FF1A808F8D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BA127A-AE04-42BB-93AC-D6D1403B3EB2}" type="pres">
      <dgm:prSet presAssocID="{B9C396EB-DAF2-481E-A933-9536A764B182}" presName="sp" presStyleCnt="0"/>
      <dgm:spPr/>
    </dgm:pt>
    <dgm:pt modelId="{EBC6D559-9A44-4D8C-AEF4-781FE43DC9FA}" type="pres">
      <dgm:prSet presAssocID="{FB69CD68-9B09-4D50-B50F-17772200934F}" presName="composite" presStyleCnt="0"/>
      <dgm:spPr/>
    </dgm:pt>
    <dgm:pt modelId="{482DE291-7360-4556-A432-DD08D97AF632}" type="pres">
      <dgm:prSet presAssocID="{FB69CD68-9B09-4D50-B50F-17772200934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797478-FC4D-4B63-9BFB-AB0CB0F0F8BD}" type="pres">
      <dgm:prSet presAssocID="{FB69CD68-9B09-4D50-B50F-17772200934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7B0A37-06AE-4715-BF11-EC1592CFB1BD}" type="pres">
      <dgm:prSet presAssocID="{113AFF66-2F9E-4F42-9715-6DCF9EA53183}" presName="sp" presStyleCnt="0"/>
      <dgm:spPr/>
    </dgm:pt>
    <dgm:pt modelId="{4FF14C7E-1180-49B6-8C62-4449A2D71F89}" type="pres">
      <dgm:prSet presAssocID="{24EC38DC-590A-4BC3-BA26-522192A0B156}" presName="composite" presStyleCnt="0"/>
      <dgm:spPr/>
    </dgm:pt>
    <dgm:pt modelId="{275711C6-E438-4B22-9B31-D92D4CACD85E}" type="pres">
      <dgm:prSet presAssocID="{24EC38DC-590A-4BC3-BA26-522192A0B15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EE99B3-5E6B-48FB-822C-474D1203BA14}" type="pres">
      <dgm:prSet presAssocID="{24EC38DC-590A-4BC3-BA26-522192A0B15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3753EA-A6AC-497D-A2AE-336C70E8A6CA}" type="pres">
      <dgm:prSet presAssocID="{B84BE014-434B-4AA2-84F1-1F26C8528E18}" presName="sp" presStyleCnt="0"/>
      <dgm:spPr/>
    </dgm:pt>
    <dgm:pt modelId="{99E3219B-160A-4F48-9F45-F0C4508B5D67}" type="pres">
      <dgm:prSet presAssocID="{1D782F30-A168-4EFD-9931-62CFC4BCE2BF}" presName="composite" presStyleCnt="0"/>
      <dgm:spPr/>
    </dgm:pt>
    <dgm:pt modelId="{E0F7CCB4-134E-4B3F-83A5-63D87A2EA891}" type="pres">
      <dgm:prSet presAssocID="{1D782F30-A168-4EFD-9931-62CFC4BCE2B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96E1BC-1D37-4ABF-A894-4EF78EB845DA}" type="pres">
      <dgm:prSet presAssocID="{1D782F30-A168-4EFD-9931-62CFC4BCE2B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968F24-0F37-45AF-8D2E-B97C7EA2DF3B}" type="presOf" srcId="{23C0E9DF-08DD-4CAD-BFDA-31DE4143570F}" destId="{CCEE99B3-5E6B-48FB-822C-474D1203BA14}" srcOrd="0" destOrd="0" presId="urn:microsoft.com/office/officeart/2005/8/layout/chevron2"/>
    <dgm:cxn modelId="{BC6E929F-9F5A-4A67-B302-6363411B877F}" srcId="{638F783F-A34B-4CFE-8B83-21682F8578FC}" destId="{1D782F30-A168-4EFD-9931-62CFC4BCE2BF}" srcOrd="3" destOrd="0" parTransId="{517B1FA3-1277-4D24-9224-B1486BD8B2A0}" sibTransId="{C1880C40-2889-4B23-81D4-D8CEDCFAFFC0}"/>
    <dgm:cxn modelId="{07009C4D-9623-4704-9346-9942A1336554}" type="presOf" srcId="{638F783F-A34B-4CFE-8B83-21682F8578FC}" destId="{A083910C-9724-4C50-A067-2C9159D3C582}" srcOrd="0" destOrd="0" presId="urn:microsoft.com/office/officeart/2005/8/layout/chevron2"/>
    <dgm:cxn modelId="{612BE830-2CEC-464E-B41C-FED56635ABE9}" type="presOf" srcId="{FB69CD68-9B09-4D50-B50F-17772200934F}" destId="{482DE291-7360-4556-A432-DD08D97AF632}" srcOrd="0" destOrd="0" presId="urn:microsoft.com/office/officeart/2005/8/layout/chevron2"/>
    <dgm:cxn modelId="{243648EB-49F7-43DE-947D-E45D2B3A3738}" type="presOf" srcId="{9DD70D78-C768-42C2-BFB5-3FF1A808F8DC}" destId="{463C1FE5-86C3-437D-A1F8-96734EB11B80}" srcOrd="0" destOrd="0" presId="urn:microsoft.com/office/officeart/2005/8/layout/chevron2"/>
    <dgm:cxn modelId="{ECAF70E5-359F-4E41-AD1D-013250C81A3A}" srcId="{24EC38DC-590A-4BC3-BA26-522192A0B156}" destId="{23C0E9DF-08DD-4CAD-BFDA-31DE4143570F}" srcOrd="0" destOrd="0" parTransId="{44A8C9CD-A2A0-40FC-8044-9A3C55E285A5}" sibTransId="{A2A690F2-0CD5-49CC-8822-50D738854D6F}"/>
    <dgm:cxn modelId="{8D01D293-2938-4441-9913-00DD5ECD2B17}" type="presOf" srcId="{1D782F30-A168-4EFD-9931-62CFC4BCE2BF}" destId="{E0F7CCB4-134E-4B3F-83A5-63D87A2EA891}" srcOrd="0" destOrd="0" presId="urn:microsoft.com/office/officeart/2005/8/layout/chevron2"/>
    <dgm:cxn modelId="{FD0B6791-DDC7-4C7C-A5DC-98F3399A2D12}" type="presOf" srcId="{BAEBE88A-9E51-49FC-A8F2-530D2449D4B6}" destId="{91797478-FC4D-4B63-9BFB-AB0CB0F0F8BD}" srcOrd="0" destOrd="0" presId="urn:microsoft.com/office/officeart/2005/8/layout/chevron2"/>
    <dgm:cxn modelId="{3B80D2C3-F2FA-4943-8995-A33906EC1D63}" type="presOf" srcId="{35704BBA-FCF6-48C2-84FB-4F9C0497BED4}" destId="{E88B8DA9-B57D-44FB-B45A-48913A034C51}" srcOrd="0" destOrd="0" presId="urn:microsoft.com/office/officeart/2005/8/layout/chevron2"/>
    <dgm:cxn modelId="{8110C365-49BB-412C-BD68-0E66861F3A2F}" srcId="{638F783F-A34B-4CFE-8B83-21682F8578FC}" destId="{24EC38DC-590A-4BC3-BA26-522192A0B156}" srcOrd="2" destOrd="0" parTransId="{998C73AA-EECA-4A91-BC1C-1E87DF9A281E}" sibTransId="{B84BE014-434B-4AA2-84F1-1F26C8528E18}"/>
    <dgm:cxn modelId="{73141EA1-555C-48C9-904D-5675C7C4D1D3}" srcId="{638F783F-A34B-4CFE-8B83-21682F8578FC}" destId="{9DD70D78-C768-42C2-BFB5-3FF1A808F8DC}" srcOrd="0" destOrd="0" parTransId="{DC7ADAA8-2FCB-4DE2-8077-FE61B0488EFA}" sibTransId="{B9C396EB-DAF2-481E-A933-9536A764B182}"/>
    <dgm:cxn modelId="{48CEB265-A451-4A4D-B951-E0C02EC354E7}" type="presOf" srcId="{24EC38DC-590A-4BC3-BA26-522192A0B156}" destId="{275711C6-E438-4B22-9B31-D92D4CACD85E}" srcOrd="0" destOrd="0" presId="urn:microsoft.com/office/officeart/2005/8/layout/chevron2"/>
    <dgm:cxn modelId="{CA3FD164-640E-4C1A-AD64-6CAA1142327C}" srcId="{1D782F30-A168-4EFD-9931-62CFC4BCE2BF}" destId="{4C3B260F-456C-4340-B1C3-49599855F845}" srcOrd="0" destOrd="0" parTransId="{8E3F0653-1947-49C0-9852-BDA92C334215}" sibTransId="{81F8526F-1A47-4F28-BF4E-D20617E8CA9C}"/>
    <dgm:cxn modelId="{555044E9-8F88-443F-9AE4-4D82705D9760}" srcId="{9DD70D78-C768-42C2-BFB5-3FF1A808F8DC}" destId="{35704BBA-FCF6-48C2-84FB-4F9C0497BED4}" srcOrd="0" destOrd="0" parTransId="{FE9454A2-5DFE-429E-8A59-00C73E6C7DDA}" sibTransId="{27679934-0C36-46EC-9C5B-59FED481BFE5}"/>
    <dgm:cxn modelId="{AF753E69-F2D1-48D1-8FAB-3A9C82013A79}" srcId="{638F783F-A34B-4CFE-8B83-21682F8578FC}" destId="{FB69CD68-9B09-4D50-B50F-17772200934F}" srcOrd="1" destOrd="0" parTransId="{C9B1CCDF-3A18-4340-80CE-F06496C4CA9E}" sibTransId="{113AFF66-2F9E-4F42-9715-6DCF9EA53183}"/>
    <dgm:cxn modelId="{AA9A9EEF-3550-427D-BFD4-248EA0AF5B4E}" srcId="{FB69CD68-9B09-4D50-B50F-17772200934F}" destId="{BAEBE88A-9E51-49FC-A8F2-530D2449D4B6}" srcOrd="0" destOrd="0" parTransId="{68072EA2-15C6-4ACA-813A-DDA097ECF191}" sibTransId="{356E80A1-18C5-41D4-92DB-B61B59D7345F}"/>
    <dgm:cxn modelId="{A9D2C683-B5C7-41BE-A337-752DDBE346BF}" type="presOf" srcId="{4C3B260F-456C-4340-B1C3-49599855F845}" destId="{0096E1BC-1D37-4ABF-A894-4EF78EB845DA}" srcOrd="0" destOrd="0" presId="urn:microsoft.com/office/officeart/2005/8/layout/chevron2"/>
    <dgm:cxn modelId="{49773F43-0867-48B8-B475-8C3680C1242A}" type="presParOf" srcId="{A083910C-9724-4C50-A067-2C9159D3C582}" destId="{E0C29876-719B-48E5-84FA-A39F3D0502C1}" srcOrd="0" destOrd="0" presId="urn:microsoft.com/office/officeart/2005/8/layout/chevron2"/>
    <dgm:cxn modelId="{58125CD1-44DB-47D6-AD32-A89CD7F98736}" type="presParOf" srcId="{E0C29876-719B-48E5-84FA-A39F3D0502C1}" destId="{463C1FE5-86C3-437D-A1F8-96734EB11B80}" srcOrd="0" destOrd="0" presId="urn:microsoft.com/office/officeart/2005/8/layout/chevron2"/>
    <dgm:cxn modelId="{0D3A3C6E-FE38-4922-AA7E-68C33D6815C6}" type="presParOf" srcId="{E0C29876-719B-48E5-84FA-A39F3D0502C1}" destId="{E88B8DA9-B57D-44FB-B45A-48913A034C51}" srcOrd="1" destOrd="0" presId="urn:microsoft.com/office/officeart/2005/8/layout/chevron2"/>
    <dgm:cxn modelId="{4C7F7116-E658-4CA7-8B9A-89A3157A793B}" type="presParOf" srcId="{A083910C-9724-4C50-A067-2C9159D3C582}" destId="{3CBA127A-AE04-42BB-93AC-D6D1403B3EB2}" srcOrd="1" destOrd="0" presId="urn:microsoft.com/office/officeart/2005/8/layout/chevron2"/>
    <dgm:cxn modelId="{D643C50D-EFF8-4059-B6EA-6602783A7007}" type="presParOf" srcId="{A083910C-9724-4C50-A067-2C9159D3C582}" destId="{EBC6D559-9A44-4D8C-AEF4-781FE43DC9FA}" srcOrd="2" destOrd="0" presId="urn:microsoft.com/office/officeart/2005/8/layout/chevron2"/>
    <dgm:cxn modelId="{0BB821E9-8130-4EC4-B82D-8086125417E0}" type="presParOf" srcId="{EBC6D559-9A44-4D8C-AEF4-781FE43DC9FA}" destId="{482DE291-7360-4556-A432-DD08D97AF632}" srcOrd="0" destOrd="0" presId="urn:microsoft.com/office/officeart/2005/8/layout/chevron2"/>
    <dgm:cxn modelId="{5616F1B1-6BCF-4F35-BA4B-888BF55F4FDF}" type="presParOf" srcId="{EBC6D559-9A44-4D8C-AEF4-781FE43DC9FA}" destId="{91797478-FC4D-4B63-9BFB-AB0CB0F0F8BD}" srcOrd="1" destOrd="0" presId="urn:microsoft.com/office/officeart/2005/8/layout/chevron2"/>
    <dgm:cxn modelId="{655E3FDC-7AF7-4465-8EC4-582907ACEF73}" type="presParOf" srcId="{A083910C-9724-4C50-A067-2C9159D3C582}" destId="{6C7B0A37-06AE-4715-BF11-EC1592CFB1BD}" srcOrd="3" destOrd="0" presId="urn:microsoft.com/office/officeart/2005/8/layout/chevron2"/>
    <dgm:cxn modelId="{25787D67-A488-4F1E-9F38-313FA134E38F}" type="presParOf" srcId="{A083910C-9724-4C50-A067-2C9159D3C582}" destId="{4FF14C7E-1180-49B6-8C62-4449A2D71F89}" srcOrd="4" destOrd="0" presId="urn:microsoft.com/office/officeart/2005/8/layout/chevron2"/>
    <dgm:cxn modelId="{0824EC21-EBB2-4DEA-BABE-E48E0C9698BA}" type="presParOf" srcId="{4FF14C7E-1180-49B6-8C62-4449A2D71F89}" destId="{275711C6-E438-4B22-9B31-D92D4CACD85E}" srcOrd="0" destOrd="0" presId="urn:microsoft.com/office/officeart/2005/8/layout/chevron2"/>
    <dgm:cxn modelId="{041628F2-A963-44CD-AF40-BC3AE8B30FEF}" type="presParOf" srcId="{4FF14C7E-1180-49B6-8C62-4449A2D71F89}" destId="{CCEE99B3-5E6B-48FB-822C-474D1203BA14}" srcOrd="1" destOrd="0" presId="urn:microsoft.com/office/officeart/2005/8/layout/chevron2"/>
    <dgm:cxn modelId="{C758B1BE-C842-442F-BC53-FA365132896D}" type="presParOf" srcId="{A083910C-9724-4C50-A067-2C9159D3C582}" destId="{733753EA-A6AC-497D-A2AE-336C70E8A6CA}" srcOrd="5" destOrd="0" presId="urn:microsoft.com/office/officeart/2005/8/layout/chevron2"/>
    <dgm:cxn modelId="{190F6B7F-3637-4579-9C5B-E3337D174AA9}" type="presParOf" srcId="{A083910C-9724-4C50-A067-2C9159D3C582}" destId="{99E3219B-160A-4F48-9F45-F0C4508B5D67}" srcOrd="6" destOrd="0" presId="urn:microsoft.com/office/officeart/2005/8/layout/chevron2"/>
    <dgm:cxn modelId="{81AECD8B-0D76-4280-B848-12D799AB88E3}" type="presParOf" srcId="{99E3219B-160A-4F48-9F45-F0C4508B5D67}" destId="{E0F7CCB4-134E-4B3F-83A5-63D87A2EA891}" srcOrd="0" destOrd="0" presId="urn:microsoft.com/office/officeart/2005/8/layout/chevron2"/>
    <dgm:cxn modelId="{2973D87E-FD91-4A8E-8934-D84D1A216BCB}" type="presParOf" srcId="{99E3219B-160A-4F48-9F45-F0C4508B5D67}" destId="{0096E1BC-1D37-4ABF-A894-4EF78EB845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8F783F-A34B-4CFE-8B83-21682F8578FC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D70D78-C768-42C2-BFB5-3FF1A808F8DC}">
      <dgm:prSet phldrT="[文本]" custT="1"/>
      <dgm:spPr/>
      <dgm:t>
        <a:bodyPr/>
        <a:lstStyle/>
        <a:p>
          <a:pPr algn="ctr"/>
          <a:r>
            <a:rPr lang="en-US" altLang="zh-CN" sz="2000" b="1" dirty="0" smtClean="0"/>
            <a:t>1</a:t>
          </a:r>
          <a:endParaRPr lang="zh-CN" altLang="en-US" sz="2000" b="1" dirty="0"/>
        </a:p>
      </dgm:t>
    </dgm:pt>
    <dgm:pt modelId="{DC7ADAA8-2FCB-4DE2-8077-FE61B0488EFA}" type="parTrans" cxnId="{73141EA1-555C-48C9-904D-5675C7C4D1D3}">
      <dgm:prSet/>
      <dgm:spPr/>
      <dgm:t>
        <a:bodyPr/>
        <a:lstStyle/>
        <a:p>
          <a:endParaRPr lang="zh-CN" altLang="en-US"/>
        </a:p>
      </dgm:t>
    </dgm:pt>
    <dgm:pt modelId="{B9C396EB-DAF2-481E-A933-9536A764B182}" type="sibTrans" cxnId="{73141EA1-555C-48C9-904D-5675C7C4D1D3}">
      <dgm:prSet/>
      <dgm:spPr/>
      <dgm:t>
        <a:bodyPr/>
        <a:lstStyle/>
        <a:p>
          <a:endParaRPr lang="zh-CN" altLang="en-US"/>
        </a:p>
      </dgm:t>
    </dgm:pt>
    <dgm:pt modelId="{FB69CD68-9B09-4D50-B50F-17772200934F}">
      <dgm:prSet phldrT="[文本]" custT="1"/>
      <dgm:spPr/>
      <dgm:t>
        <a:bodyPr/>
        <a:lstStyle/>
        <a:p>
          <a:pPr algn="ctr"/>
          <a:r>
            <a:rPr lang="en-US" altLang="zh-CN" sz="2000" b="1" dirty="0" smtClean="0"/>
            <a:t>2</a:t>
          </a:r>
          <a:endParaRPr lang="zh-CN" altLang="en-US" sz="2000" b="1" dirty="0"/>
        </a:p>
      </dgm:t>
    </dgm:pt>
    <dgm:pt modelId="{C9B1CCDF-3A18-4340-80CE-F06496C4CA9E}" type="parTrans" cxnId="{AF753E69-F2D1-48D1-8FAB-3A9C82013A79}">
      <dgm:prSet/>
      <dgm:spPr/>
      <dgm:t>
        <a:bodyPr/>
        <a:lstStyle/>
        <a:p>
          <a:endParaRPr lang="zh-CN" altLang="en-US"/>
        </a:p>
      </dgm:t>
    </dgm:pt>
    <dgm:pt modelId="{113AFF66-2F9E-4F42-9715-6DCF9EA53183}" type="sibTrans" cxnId="{AF753E69-F2D1-48D1-8FAB-3A9C82013A79}">
      <dgm:prSet/>
      <dgm:spPr/>
      <dgm:t>
        <a:bodyPr/>
        <a:lstStyle/>
        <a:p>
          <a:endParaRPr lang="zh-CN" altLang="en-US"/>
        </a:p>
      </dgm:t>
    </dgm:pt>
    <dgm:pt modelId="{24EC38DC-590A-4BC3-BA26-522192A0B156}">
      <dgm:prSet phldrT="[文本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altLang="zh-CN" sz="2000" b="1" dirty="0" smtClean="0"/>
            <a:t>3</a:t>
          </a:r>
          <a:endParaRPr lang="zh-CN" altLang="en-US" sz="2000" b="1" dirty="0"/>
        </a:p>
      </dgm:t>
    </dgm:pt>
    <dgm:pt modelId="{998C73AA-EECA-4A91-BC1C-1E87DF9A281E}" type="parTrans" cxnId="{8110C365-49BB-412C-BD68-0E66861F3A2F}">
      <dgm:prSet/>
      <dgm:spPr/>
      <dgm:t>
        <a:bodyPr/>
        <a:lstStyle/>
        <a:p>
          <a:endParaRPr lang="zh-CN" altLang="en-US"/>
        </a:p>
      </dgm:t>
    </dgm:pt>
    <dgm:pt modelId="{B84BE014-434B-4AA2-84F1-1F26C8528E18}" type="sibTrans" cxnId="{8110C365-49BB-412C-BD68-0E66861F3A2F}">
      <dgm:prSet/>
      <dgm:spPr/>
      <dgm:t>
        <a:bodyPr/>
        <a:lstStyle/>
        <a:p>
          <a:endParaRPr lang="zh-CN" altLang="en-US"/>
        </a:p>
      </dgm:t>
    </dgm:pt>
    <dgm:pt modelId="{1D782F30-A168-4EFD-9931-62CFC4BCE2BF}">
      <dgm:prSet phldrT="[文本]" custT="1"/>
      <dgm:spPr/>
      <dgm:t>
        <a:bodyPr/>
        <a:lstStyle/>
        <a:p>
          <a:pPr algn="ctr"/>
          <a:r>
            <a:rPr lang="en-US" altLang="zh-CN" sz="2000" b="1" dirty="0" smtClean="0"/>
            <a:t>4</a:t>
          </a:r>
          <a:endParaRPr lang="zh-CN" altLang="en-US" sz="2000" b="1" dirty="0"/>
        </a:p>
      </dgm:t>
    </dgm:pt>
    <dgm:pt modelId="{517B1FA3-1277-4D24-9224-B1486BD8B2A0}" type="parTrans" cxnId="{BC6E929F-9F5A-4A67-B302-6363411B877F}">
      <dgm:prSet/>
      <dgm:spPr/>
      <dgm:t>
        <a:bodyPr/>
        <a:lstStyle/>
        <a:p>
          <a:endParaRPr lang="zh-CN" altLang="en-US"/>
        </a:p>
      </dgm:t>
    </dgm:pt>
    <dgm:pt modelId="{C1880C40-2889-4B23-81D4-D8CEDCFAFFC0}" type="sibTrans" cxnId="{BC6E929F-9F5A-4A67-B302-6363411B877F}">
      <dgm:prSet/>
      <dgm:spPr/>
      <dgm:t>
        <a:bodyPr/>
        <a:lstStyle/>
        <a:p>
          <a:endParaRPr lang="zh-CN" altLang="en-US"/>
        </a:p>
      </dgm:t>
    </dgm:pt>
    <dgm:pt modelId="{35704BBA-FCF6-48C2-84FB-4F9C0497BED4}">
      <dgm:prSet phldrT="[文本]" custT="1"/>
      <dgm:spPr/>
      <dgm:t>
        <a:bodyPr/>
        <a:lstStyle/>
        <a:p>
          <a:pPr algn="l"/>
          <a:r>
            <a:rPr lang="zh-CN" altLang="en-US" sz="2000" b="1" dirty="0" smtClean="0"/>
            <a:t>立项背景</a:t>
          </a:r>
          <a:endParaRPr lang="zh-CN" altLang="en-US" sz="2000" b="1" dirty="0"/>
        </a:p>
      </dgm:t>
    </dgm:pt>
    <dgm:pt modelId="{FE9454A2-5DFE-429E-8A59-00C73E6C7DDA}" type="parTrans" cxnId="{555044E9-8F88-443F-9AE4-4D82705D9760}">
      <dgm:prSet/>
      <dgm:spPr/>
      <dgm:t>
        <a:bodyPr/>
        <a:lstStyle/>
        <a:p>
          <a:endParaRPr lang="zh-CN" altLang="en-US"/>
        </a:p>
      </dgm:t>
    </dgm:pt>
    <dgm:pt modelId="{27679934-0C36-46EC-9C5B-59FED481BFE5}" type="sibTrans" cxnId="{555044E9-8F88-443F-9AE4-4D82705D9760}">
      <dgm:prSet/>
      <dgm:spPr/>
      <dgm:t>
        <a:bodyPr/>
        <a:lstStyle/>
        <a:p>
          <a:endParaRPr lang="zh-CN" altLang="en-US"/>
        </a:p>
      </dgm:t>
    </dgm:pt>
    <dgm:pt modelId="{BAEBE88A-9E51-49FC-A8F2-530D2449D4B6}">
      <dgm:prSet phldrT="[文本]" custT="1"/>
      <dgm:spPr/>
      <dgm:t>
        <a:bodyPr/>
        <a:lstStyle/>
        <a:p>
          <a:pPr algn="l"/>
          <a:r>
            <a:rPr lang="zh-CN" altLang="en-US" sz="2000" b="1" dirty="0" smtClean="0"/>
            <a:t>项目建设内容</a:t>
          </a:r>
          <a:endParaRPr lang="zh-CN" altLang="en-US" sz="2000" b="1" dirty="0"/>
        </a:p>
      </dgm:t>
    </dgm:pt>
    <dgm:pt modelId="{68072EA2-15C6-4ACA-813A-DDA097ECF191}" type="parTrans" cxnId="{AA9A9EEF-3550-427D-BFD4-248EA0AF5B4E}">
      <dgm:prSet/>
      <dgm:spPr/>
      <dgm:t>
        <a:bodyPr/>
        <a:lstStyle/>
        <a:p>
          <a:endParaRPr lang="zh-CN" altLang="en-US"/>
        </a:p>
      </dgm:t>
    </dgm:pt>
    <dgm:pt modelId="{356E80A1-18C5-41D4-92DB-B61B59D7345F}" type="sibTrans" cxnId="{AA9A9EEF-3550-427D-BFD4-248EA0AF5B4E}">
      <dgm:prSet/>
      <dgm:spPr/>
      <dgm:t>
        <a:bodyPr/>
        <a:lstStyle/>
        <a:p>
          <a:endParaRPr lang="zh-CN" altLang="en-US"/>
        </a:p>
      </dgm:t>
    </dgm:pt>
    <dgm:pt modelId="{23C0E9DF-08DD-4CAD-BFDA-31DE4143570F}">
      <dgm:prSet phldrT="[文本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费用清单</a:t>
          </a:r>
          <a:endParaRPr lang="zh-CN" altLang="en-US" sz="2000" b="1" dirty="0"/>
        </a:p>
      </dgm:t>
    </dgm:pt>
    <dgm:pt modelId="{44A8C9CD-A2A0-40FC-8044-9A3C55E285A5}" type="parTrans" cxnId="{ECAF70E5-359F-4E41-AD1D-013250C81A3A}">
      <dgm:prSet/>
      <dgm:spPr/>
      <dgm:t>
        <a:bodyPr/>
        <a:lstStyle/>
        <a:p>
          <a:endParaRPr lang="zh-CN" altLang="en-US"/>
        </a:p>
      </dgm:t>
    </dgm:pt>
    <dgm:pt modelId="{A2A690F2-0CD5-49CC-8822-50D738854D6F}" type="sibTrans" cxnId="{ECAF70E5-359F-4E41-AD1D-013250C81A3A}">
      <dgm:prSet/>
      <dgm:spPr/>
      <dgm:t>
        <a:bodyPr/>
        <a:lstStyle/>
        <a:p>
          <a:endParaRPr lang="zh-CN" altLang="en-US"/>
        </a:p>
      </dgm:t>
    </dgm:pt>
    <dgm:pt modelId="{4C3B260F-456C-4340-B1C3-49599855F845}">
      <dgm:prSet phldrT="[文本]" custT="1"/>
      <dgm:spPr/>
      <dgm:t>
        <a:bodyPr/>
        <a:lstStyle/>
        <a:p>
          <a:pPr algn="l"/>
          <a:r>
            <a:rPr lang="zh-CN" altLang="en-US" sz="2000" b="1" dirty="0" smtClean="0"/>
            <a:t>实施计划</a:t>
          </a:r>
          <a:endParaRPr lang="zh-CN" altLang="en-US" sz="2000" b="1" dirty="0"/>
        </a:p>
      </dgm:t>
    </dgm:pt>
    <dgm:pt modelId="{8E3F0653-1947-49C0-9852-BDA92C334215}" type="parTrans" cxnId="{CA3FD164-640E-4C1A-AD64-6CAA1142327C}">
      <dgm:prSet/>
      <dgm:spPr/>
      <dgm:t>
        <a:bodyPr/>
        <a:lstStyle/>
        <a:p>
          <a:endParaRPr lang="zh-CN" altLang="en-US"/>
        </a:p>
      </dgm:t>
    </dgm:pt>
    <dgm:pt modelId="{81F8526F-1A47-4F28-BF4E-D20617E8CA9C}" type="sibTrans" cxnId="{CA3FD164-640E-4C1A-AD64-6CAA1142327C}">
      <dgm:prSet/>
      <dgm:spPr/>
      <dgm:t>
        <a:bodyPr/>
        <a:lstStyle/>
        <a:p>
          <a:endParaRPr lang="zh-CN" altLang="en-US"/>
        </a:p>
      </dgm:t>
    </dgm:pt>
    <dgm:pt modelId="{A083910C-9724-4C50-A067-2C9159D3C582}" type="pres">
      <dgm:prSet presAssocID="{638F783F-A34B-4CFE-8B83-21682F8578F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C29876-719B-48E5-84FA-A39F3D0502C1}" type="pres">
      <dgm:prSet presAssocID="{9DD70D78-C768-42C2-BFB5-3FF1A808F8DC}" presName="composite" presStyleCnt="0"/>
      <dgm:spPr/>
    </dgm:pt>
    <dgm:pt modelId="{463C1FE5-86C3-437D-A1F8-96734EB11B80}" type="pres">
      <dgm:prSet presAssocID="{9DD70D78-C768-42C2-BFB5-3FF1A808F8D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8B8DA9-B57D-44FB-B45A-48913A034C51}" type="pres">
      <dgm:prSet presAssocID="{9DD70D78-C768-42C2-BFB5-3FF1A808F8D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BA127A-AE04-42BB-93AC-D6D1403B3EB2}" type="pres">
      <dgm:prSet presAssocID="{B9C396EB-DAF2-481E-A933-9536A764B182}" presName="sp" presStyleCnt="0"/>
      <dgm:spPr/>
    </dgm:pt>
    <dgm:pt modelId="{EBC6D559-9A44-4D8C-AEF4-781FE43DC9FA}" type="pres">
      <dgm:prSet presAssocID="{FB69CD68-9B09-4D50-B50F-17772200934F}" presName="composite" presStyleCnt="0"/>
      <dgm:spPr/>
    </dgm:pt>
    <dgm:pt modelId="{482DE291-7360-4556-A432-DD08D97AF632}" type="pres">
      <dgm:prSet presAssocID="{FB69CD68-9B09-4D50-B50F-17772200934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797478-FC4D-4B63-9BFB-AB0CB0F0F8BD}" type="pres">
      <dgm:prSet presAssocID="{FB69CD68-9B09-4D50-B50F-17772200934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7B0A37-06AE-4715-BF11-EC1592CFB1BD}" type="pres">
      <dgm:prSet presAssocID="{113AFF66-2F9E-4F42-9715-6DCF9EA53183}" presName="sp" presStyleCnt="0"/>
      <dgm:spPr/>
    </dgm:pt>
    <dgm:pt modelId="{4FF14C7E-1180-49B6-8C62-4449A2D71F89}" type="pres">
      <dgm:prSet presAssocID="{24EC38DC-590A-4BC3-BA26-522192A0B156}" presName="composite" presStyleCnt="0"/>
      <dgm:spPr/>
    </dgm:pt>
    <dgm:pt modelId="{275711C6-E438-4B22-9B31-D92D4CACD85E}" type="pres">
      <dgm:prSet presAssocID="{24EC38DC-590A-4BC3-BA26-522192A0B15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EE99B3-5E6B-48FB-822C-474D1203BA14}" type="pres">
      <dgm:prSet presAssocID="{24EC38DC-590A-4BC3-BA26-522192A0B15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3753EA-A6AC-497D-A2AE-336C70E8A6CA}" type="pres">
      <dgm:prSet presAssocID="{B84BE014-434B-4AA2-84F1-1F26C8528E18}" presName="sp" presStyleCnt="0"/>
      <dgm:spPr/>
    </dgm:pt>
    <dgm:pt modelId="{99E3219B-160A-4F48-9F45-F0C4508B5D67}" type="pres">
      <dgm:prSet presAssocID="{1D782F30-A168-4EFD-9931-62CFC4BCE2BF}" presName="composite" presStyleCnt="0"/>
      <dgm:spPr/>
    </dgm:pt>
    <dgm:pt modelId="{E0F7CCB4-134E-4B3F-83A5-63D87A2EA891}" type="pres">
      <dgm:prSet presAssocID="{1D782F30-A168-4EFD-9931-62CFC4BCE2B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96E1BC-1D37-4ABF-A894-4EF78EB845DA}" type="pres">
      <dgm:prSet presAssocID="{1D782F30-A168-4EFD-9931-62CFC4BCE2B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6E929F-9F5A-4A67-B302-6363411B877F}" srcId="{638F783F-A34B-4CFE-8B83-21682F8578FC}" destId="{1D782F30-A168-4EFD-9931-62CFC4BCE2BF}" srcOrd="3" destOrd="0" parTransId="{517B1FA3-1277-4D24-9224-B1486BD8B2A0}" sibTransId="{C1880C40-2889-4B23-81D4-D8CEDCFAFFC0}"/>
    <dgm:cxn modelId="{F5124A75-4FCB-49E6-B52C-0F061D04AFB1}" type="presOf" srcId="{BAEBE88A-9E51-49FC-A8F2-530D2449D4B6}" destId="{91797478-FC4D-4B63-9BFB-AB0CB0F0F8BD}" srcOrd="0" destOrd="0" presId="urn:microsoft.com/office/officeart/2005/8/layout/chevron2"/>
    <dgm:cxn modelId="{4FBDFD39-8151-4C64-A8B4-5AD7E1C36D9E}" type="presOf" srcId="{23C0E9DF-08DD-4CAD-BFDA-31DE4143570F}" destId="{CCEE99B3-5E6B-48FB-822C-474D1203BA14}" srcOrd="0" destOrd="0" presId="urn:microsoft.com/office/officeart/2005/8/layout/chevron2"/>
    <dgm:cxn modelId="{221880C2-E17B-4168-8D75-D0ECB9D5D62F}" type="presOf" srcId="{24EC38DC-590A-4BC3-BA26-522192A0B156}" destId="{275711C6-E438-4B22-9B31-D92D4CACD85E}" srcOrd="0" destOrd="0" presId="urn:microsoft.com/office/officeart/2005/8/layout/chevron2"/>
    <dgm:cxn modelId="{ECAF70E5-359F-4E41-AD1D-013250C81A3A}" srcId="{24EC38DC-590A-4BC3-BA26-522192A0B156}" destId="{23C0E9DF-08DD-4CAD-BFDA-31DE4143570F}" srcOrd="0" destOrd="0" parTransId="{44A8C9CD-A2A0-40FC-8044-9A3C55E285A5}" sibTransId="{A2A690F2-0CD5-49CC-8822-50D738854D6F}"/>
    <dgm:cxn modelId="{003942BD-0959-4D0F-9864-4F12BE8BB65A}" type="presOf" srcId="{638F783F-A34B-4CFE-8B83-21682F8578FC}" destId="{A083910C-9724-4C50-A067-2C9159D3C582}" srcOrd="0" destOrd="0" presId="urn:microsoft.com/office/officeart/2005/8/layout/chevron2"/>
    <dgm:cxn modelId="{2968126A-2A09-48CA-B74D-17D479D94EE5}" type="presOf" srcId="{4C3B260F-456C-4340-B1C3-49599855F845}" destId="{0096E1BC-1D37-4ABF-A894-4EF78EB845DA}" srcOrd="0" destOrd="0" presId="urn:microsoft.com/office/officeart/2005/8/layout/chevron2"/>
    <dgm:cxn modelId="{672208B0-F658-42F0-894D-E19D8A24D90F}" type="presOf" srcId="{FB69CD68-9B09-4D50-B50F-17772200934F}" destId="{482DE291-7360-4556-A432-DD08D97AF632}" srcOrd="0" destOrd="0" presId="urn:microsoft.com/office/officeart/2005/8/layout/chevron2"/>
    <dgm:cxn modelId="{FADF92E3-A8CE-4CEB-9F0D-7D081440B40B}" type="presOf" srcId="{9DD70D78-C768-42C2-BFB5-3FF1A808F8DC}" destId="{463C1FE5-86C3-437D-A1F8-96734EB11B80}" srcOrd="0" destOrd="0" presId="urn:microsoft.com/office/officeart/2005/8/layout/chevron2"/>
    <dgm:cxn modelId="{8110C365-49BB-412C-BD68-0E66861F3A2F}" srcId="{638F783F-A34B-4CFE-8B83-21682F8578FC}" destId="{24EC38DC-590A-4BC3-BA26-522192A0B156}" srcOrd="2" destOrd="0" parTransId="{998C73AA-EECA-4A91-BC1C-1E87DF9A281E}" sibTransId="{B84BE014-434B-4AA2-84F1-1F26C8528E18}"/>
    <dgm:cxn modelId="{73141EA1-555C-48C9-904D-5675C7C4D1D3}" srcId="{638F783F-A34B-4CFE-8B83-21682F8578FC}" destId="{9DD70D78-C768-42C2-BFB5-3FF1A808F8DC}" srcOrd="0" destOrd="0" parTransId="{DC7ADAA8-2FCB-4DE2-8077-FE61B0488EFA}" sibTransId="{B9C396EB-DAF2-481E-A933-9536A764B182}"/>
    <dgm:cxn modelId="{1574E5F2-D29D-4BAD-9C5F-17184CBFBAF2}" type="presOf" srcId="{1D782F30-A168-4EFD-9931-62CFC4BCE2BF}" destId="{E0F7CCB4-134E-4B3F-83A5-63D87A2EA891}" srcOrd="0" destOrd="0" presId="urn:microsoft.com/office/officeart/2005/8/layout/chevron2"/>
    <dgm:cxn modelId="{D1E4B62B-1838-431F-8629-B81489000760}" type="presOf" srcId="{35704BBA-FCF6-48C2-84FB-4F9C0497BED4}" destId="{E88B8DA9-B57D-44FB-B45A-48913A034C51}" srcOrd="0" destOrd="0" presId="urn:microsoft.com/office/officeart/2005/8/layout/chevron2"/>
    <dgm:cxn modelId="{CA3FD164-640E-4C1A-AD64-6CAA1142327C}" srcId="{1D782F30-A168-4EFD-9931-62CFC4BCE2BF}" destId="{4C3B260F-456C-4340-B1C3-49599855F845}" srcOrd="0" destOrd="0" parTransId="{8E3F0653-1947-49C0-9852-BDA92C334215}" sibTransId="{81F8526F-1A47-4F28-BF4E-D20617E8CA9C}"/>
    <dgm:cxn modelId="{555044E9-8F88-443F-9AE4-4D82705D9760}" srcId="{9DD70D78-C768-42C2-BFB5-3FF1A808F8DC}" destId="{35704BBA-FCF6-48C2-84FB-4F9C0497BED4}" srcOrd="0" destOrd="0" parTransId="{FE9454A2-5DFE-429E-8A59-00C73E6C7DDA}" sibTransId="{27679934-0C36-46EC-9C5B-59FED481BFE5}"/>
    <dgm:cxn modelId="{AF753E69-F2D1-48D1-8FAB-3A9C82013A79}" srcId="{638F783F-A34B-4CFE-8B83-21682F8578FC}" destId="{FB69CD68-9B09-4D50-B50F-17772200934F}" srcOrd="1" destOrd="0" parTransId="{C9B1CCDF-3A18-4340-80CE-F06496C4CA9E}" sibTransId="{113AFF66-2F9E-4F42-9715-6DCF9EA53183}"/>
    <dgm:cxn modelId="{AA9A9EEF-3550-427D-BFD4-248EA0AF5B4E}" srcId="{FB69CD68-9B09-4D50-B50F-17772200934F}" destId="{BAEBE88A-9E51-49FC-A8F2-530D2449D4B6}" srcOrd="0" destOrd="0" parTransId="{68072EA2-15C6-4ACA-813A-DDA097ECF191}" sibTransId="{356E80A1-18C5-41D4-92DB-B61B59D7345F}"/>
    <dgm:cxn modelId="{8308B917-088F-4579-AEF6-1722C06B6B18}" type="presParOf" srcId="{A083910C-9724-4C50-A067-2C9159D3C582}" destId="{E0C29876-719B-48E5-84FA-A39F3D0502C1}" srcOrd="0" destOrd="0" presId="urn:microsoft.com/office/officeart/2005/8/layout/chevron2"/>
    <dgm:cxn modelId="{90EBAB3A-BA7A-4E0D-A4DC-4FEF14C24DEA}" type="presParOf" srcId="{E0C29876-719B-48E5-84FA-A39F3D0502C1}" destId="{463C1FE5-86C3-437D-A1F8-96734EB11B80}" srcOrd="0" destOrd="0" presId="urn:microsoft.com/office/officeart/2005/8/layout/chevron2"/>
    <dgm:cxn modelId="{3C8FECD5-B311-4483-9462-141CF46D39AB}" type="presParOf" srcId="{E0C29876-719B-48E5-84FA-A39F3D0502C1}" destId="{E88B8DA9-B57D-44FB-B45A-48913A034C51}" srcOrd="1" destOrd="0" presId="urn:microsoft.com/office/officeart/2005/8/layout/chevron2"/>
    <dgm:cxn modelId="{59B46A92-502C-42A4-9212-57AFF41BE16B}" type="presParOf" srcId="{A083910C-9724-4C50-A067-2C9159D3C582}" destId="{3CBA127A-AE04-42BB-93AC-D6D1403B3EB2}" srcOrd="1" destOrd="0" presId="urn:microsoft.com/office/officeart/2005/8/layout/chevron2"/>
    <dgm:cxn modelId="{445EB6A1-F7F4-4886-B60D-2233CB7B5A19}" type="presParOf" srcId="{A083910C-9724-4C50-A067-2C9159D3C582}" destId="{EBC6D559-9A44-4D8C-AEF4-781FE43DC9FA}" srcOrd="2" destOrd="0" presId="urn:microsoft.com/office/officeart/2005/8/layout/chevron2"/>
    <dgm:cxn modelId="{BF15EA26-688E-4A7A-967D-977DAB6724B2}" type="presParOf" srcId="{EBC6D559-9A44-4D8C-AEF4-781FE43DC9FA}" destId="{482DE291-7360-4556-A432-DD08D97AF632}" srcOrd="0" destOrd="0" presId="urn:microsoft.com/office/officeart/2005/8/layout/chevron2"/>
    <dgm:cxn modelId="{DB870E35-E6BC-4974-A5BB-FBDB50E6B4DC}" type="presParOf" srcId="{EBC6D559-9A44-4D8C-AEF4-781FE43DC9FA}" destId="{91797478-FC4D-4B63-9BFB-AB0CB0F0F8BD}" srcOrd="1" destOrd="0" presId="urn:microsoft.com/office/officeart/2005/8/layout/chevron2"/>
    <dgm:cxn modelId="{199F7A4C-E758-4707-860A-40088D075857}" type="presParOf" srcId="{A083910C-9724-4C50-A067-2C9159D3C582}" destId="{6C7B0A37-06AE-4715-BF11-EC1592CFB1BD}" srcOrd="3" destOrd="0" presId="urn:microsoft.com/office/officeart/2005/8/layout/chevron2"/>
    <dgm:cxn modelId="{BC4E43A4-0206-4E49-925E-2B9F9AAAAE91}" type="presParOf" srcId="{A083910C-9724-4C50-A067-2C9159D3C582}" destId="{4FF14C7E-1180-49B6-8C62-4449A2D71F89}" srcOrd="4" destOrd="0" presId="urn:microsoft.com/office/officeart/2005/8/layout/chevron2"/>
    <dgm:cxn modelId="{E525852D-B03F-48A3-BEBB-8F32CDC09995}" type="presParOf" srcId="{4FF14C7E-1180-49B6-8C62-4449A2D71F89}" destId="{275711C6-E438-4B22-9B31-D92D4CACD85E}" srcOrd="0" destOrd="0" presId="urn:microsoft.com/office/officeart/2005/8/layout/chevron2"/>
    <dgm:cxn modelId="{AE2892B3-A572-4F44-A4A9-ADCAA56B0B19}" type="presParOf" srcId="{4FF14C7E-1180-49B6-8C62-4449A2D71F89}" destId="{CCEE99B3-5E6B-48FB-822C-474D1203BA14}" srcOrd="1" destOrd="0" presId="urn:microsoft.com/office/officeart/2005/8/layout/chevron2"/>
    <dgm:cxn modelId="{9C9B9AB1-1DE6-476E-9EEF-737C11115633}" type="presParOf" srcId="{A083910C-9724-4C50-A067-2C9159D3C582}" destId="{733753EA-A6AC-497D-A2AE-336C70E8A6CA}" srcOrd="5" destOrd="0" presId="urn:microsoft.com/office/officeart/2005/8/layout/chevron2"/>
    <dgm:cxn modelId="{BBA1518D-1BBA-41E6-A8F3-2EF44A2FE1EE}" type="presParOf" srcId="{A083910C-9724-4C50-A067-2C9159D3C582}" destId="{99E3219B-160A-4F48-9F45-F0C4508B5D67}" srcOrd="6" destOrd="0" presId="urn:microsoft.com/office/officeart/2005/8/layout/chevron2"/>
    <dgm:cxn modelId="{B1CC2C1F-5A57-4EC7-93C2-D6E04172E72E}" type="presParOf" srcId="{99E3219B-160A-4F48-9F45-F0C4508B5D67}" destId="{E0F7CCB4-134E-4B3F-83A5-63D87A2EA891}" srcOrd="0" destOrd="0" presId="urn:microsoft.com/office/officeart/2005/8/layout/chevron2"/>
    <dgm:cxn modelId="{AE78F1B8-FCC1-4DAD-A3E2-40EEBF7548E0}" type="presParOf" srcId="{99E3219B-160A-4F48-9F45-F0C4508B5D67}" destId="{0096E1BC-1D37-4ABF-A894-4EF78EB845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8F783F-A34B-4CFE-8B83-21682F8578FC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D70D78-C768-42C2-BFB5-3FF1A808F8DC}">
      <dgm:prSet phldrT="[文本]" custT="1"/>
      <dgm:spPr/>
      <dgm:t>
        <a:bodyPr/>
        <a:lstStyle/>
        <a:p>
          <a:pPr algn="ctr"/>
          <a:r>
            <a:rPr lang="en-US" altLang="zh-CN" sz="2000" b="1" dirty="0" smtClean="0"/>
            <a:t>1</a:t>
          </a:r>
          <a:endParaRPr lang="zh-CN" altLang="en-US" sz="2000" b="1" dirty="0"/>
        </a:p>
      </dgm:t>
    </dgm:pt>
    <dgm:pt modelId="{DC7ADAA8-2FCB-4DE2-8077-FE61B0488EFA}" type="parTrans" cxnId="{73141EA1-555C-48C9-904D-5675C7C4D1D3}">
      <dgm:prSet/>
      <dgm:spPr/>
      <dgm:t>
        <a:bodyPr/>
        <a:lstStyle/>
        <a:p>
          <a:endParaRPr lang="zh-CN" altLang="en-US"/>
        </a:p>
      </dgm:t>
    </dgm:pt>
    <dgm:pt modelId="{B9C396EB-DAF2-481E-A933-9536A764B182}" type="sibTrans" cxnId="{73141EA1-555C-48C9-904D-5675C7C4D1D3}">
      <dgm:prSet/>
      <dgm:spPr/>
      <dgm:t>
        <a:bodyPr/>
        <a:lstStyle/>
        <a:p>
          <a:endParaRPr lang="zh-CN" altLang="en-US"/>
        </a:p>
      </dgm:t>
    </dgm:pt>
    <dgm:pt modelId="{FB69CD68-9B09-4D50-B50F-17772200934F}">
      <dgm:prSet phldrT="[文本]" custT="1"/>
      <dgm:spPr/>
      <dgm:t>
        <a:bodyPr/>
        <a:lstStyle/>
        <a:p>
          <a:pPr algn="ctr"/>
          <a:r>
            <a:rPr lang="en-US" altLang="zh-CN" sz="2000" b="1" dirty="0" smtClean="0"/>
            <a:t>2</a:t>
          </a:r>
          <a:endParaRPr lang="zh-CN" altLang="en-US" sz="2000" b="1" dirty="0"/>
        </a:p>
      </dgm:t>
    </dgm:pt>
    <dgm:pt modelId="{C9B1CCDF-3A18-4340-80CE-F06496C4CA9E}" type="parTrans" cxnId="{AF753E69-F2D1-48D1-8FAB-3A9C82013A79}">
      <dgm:prSet/>
      <dgm:spPr/>
      <dgm:t>
        <a:bodyPr/>
        <a:lstStyle/>
        <a:p>
          <a:endParaRPr lang="zh-CN" altLang="en-US"/>
        </a:p>
      </dgm:t>
    </dgm:pt>
    <dgm:pt modelId="{113AFF66-2F9E-4F42-9715-6DCF9EA53183}" type="sibTrans" cxnId="{AF753E69-F2D1-48D1-8FAB-3A9C82013A79}">
      <dgm:prSet/>
      <dgm:spPr/>
      <dgm:t>
        <a:bodyPr/>
        <a:lstStyle/>
        <a:p>
          <a:endParaRPr lang="zh-CN" altLang="en-US"/>
        </a:p>
      </dgm:t>
    </dgm:pt>
    <dgm:pt modelId="{24EC38DC-590A-4BC3-BA26-522192A0B156}">
      <dgm:prSet phldrT="[文本]" custT="1"/>
      <dgm:spPr/>
      <dgm:t>
        <a:bodyPr/>
        <a:lstStyle/>
        <a:p>
          <a:pPr algn="ctr"/>
          <a:r>
            <a:rPr lang="en-US" altLang="zh-CN" sz="2000" b="1" dirty="0" smtClean="0"/>
            <a:t>3</a:t>
          </a:r>
          <a:endParaRPr lang="zh-CN" altLang="en-US" sz="2000" b="1" dirty="0"/>
        </a:p>
      </dgm:t>
    </dgm:pt>
    <dgm:pt modelId="{998C73AA-EECA-4A91-BC1C-1E87DF9A281E}" type="parTrans" cxnId="{8110C365-49BB-412C-BD68-0E66861F3A2F}">
      <dgm:prSet/>
      <dgm:spPr/>
      <dgm:t>
        <a:bodyPr/>
        <a:lstStyle/>
        <a:p>
          <a:endParaRPr lang="zh-CN" altLang="en-US"/>
        </a:p>
      </dgm:t>
    </dgm:pt>
    <dgm:pt modelId="{B84BE014-434B-4AA2-84F1-1F26C8528E18}" type="sibTrans" cxnId="{8110C365-49BB-412C-BD68-0E66861F3A2F}">
      <dgm:prSet/>
      <dgm:spPr/>
      <dgm:t>
        <a:bodyPr/>
        <a:lstStyle/>
        <a:p>
          <a:endParaRPr lang="zh-CN" altLang="en-US"/>
        </a:p>
      </dgm:t>
    </dgm:pt>
    <dgm:pt modelId="{1D782F30-A168-4EFD-9931-62CFC4BCE2BF}">
      <dgm:prSet phldrT="[文本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altLang="zh-CN" sz="2000" b="1" dirty="0" smtClean="0"/>
            <a:t>4</a:t>
          </a:r>
          <a:endParaRPr lang="zh-CN" altLang="en-US" sz="2000" b="1" dirty="0"/>
        </a:p>
      </dgm:t>
    </dgm:pt>
    <dgm:pt modelId="{517B1FA3-1277-4D24-9224-B1486BD8B2A0}" type="parTrans" cxnId="{BC6E929F-9F5A-4A67-B302-6363411B877F}">
      <dgm:prSet/>
      <dgm:spPr/>
      <dgm:t>
        <a:bodyPr/>
        <a:lstStyle/>
        <a:p>
          <a:endParaRPr lang="zh-CN" altLang="en-US"/>
        </a:p>
      </dgm:t>
    </dgm:pt>
    <dgm:pt modelId="{C1880C40-2889-4B23-81D4-D8CEDCFAFFC0}" type="sibTrans" cxnId="{BC6E929F-9F5A-4A67-B302-6363411B877F}">
      <dgm:prSet/>
      <dgm:spPr/>
      <dgm:t>
        <a:bodyPr/>
        <a:lstStyle/>
        <a:p>
          <a:endParaRPr lang="zh-CN" altLang="en-US"/>
        </a:p>
      </dgm:t>
    </dgm:pt>
    <dgm:pt modelId="{35704BBA-FCF6-48C2-84FB-4F9C0497BED4}">
      <dgm:prSet phldrT="[文本]" custT="1"/>
      <dgm:spPr/>
      <dgm:t>
        <a:bodyPr/>
        <a:lstStyle/>
        <a:p>
          <a:pPr algn="l"/>
          <a:r>
            <a:rPr lang="zh-CN" altLang="en-US" sz="2000" b="1" dirty="0" smtClean="0"/>
            <a:t>立项背景</a:t>
          </a:r>
          <a:endParaRPr lang="zh-CN" altLang="en-US" sz="2000" b="1" dirty="0"/>
        </a:p>
      </dgm:t>
    </dgm:pt>
    <dgm:pt modelId="{FE9454A2-5DFE-429E-8A59-00C73E6C7DDA}" type="parTrans" cxnId="{555044E9-8F88-443F-9AE4-4D82705D9760}">
      <dgm:prSet/>
      <dgm:spPr/>
      <dgm:t>
        <a:bodyPr/>
        <a:lstStyle/>
        <a:p>
          <a:endParaRPr lang="zh-CN" altLang="en-US"/>
        </a:p>
      </dgm:t>
    </dgm:pt>
    <dgm:pt modelId="{27679934-0C36-46EC-9C5B-59FED481BFE5}" type="sibTrans" cxnId="{555044E9-8F88-443F-9AE4-4D82705D9760}">
      <dgm:prSet/>
      <dgm:spPr/>
      <dgm:t>
        <a:bodyPr/>
        <a:lstStyle/>
        <a:p>
          <a:endParaRPr lang="zh-CN" altLang="en-US"/>
        </a:p>
      </dgm:t>
    </dgm:pt>
    <dgm:pt modelId="{BAEBE88A-9E51-49FC-A8F2-530D2449D4B6}">
      <dgm:prSet phldrT="[文本]" custT="1"/>
      <dgm:spPr/>
      <dgm:t>
        <a:bodyPr/>
        <a:lstStyle/>
        <a:p>
          <a:pPr algn="l"/>
          <a:r>
            <a:rPr lang="zh-CN" altLang="en-US" sz="2000" b="1" dirty="0" smtClean="0"/>
            <a:t>项目建设内容</a:t>
          </a:r>
          <a:endParaRPr lang="zh-CN" altLang="en-US" sz="2000" b="1" dirty="0"/>
        </a:p>
      </dgm:t>
    </dgm:pt>
    <dgm:pt modelId="{68072EA2-15C6-4ACA-813A-DDA097ECF191}" type="parTrans" cxnId="{AA9A9EEF-3550-427D-BFD4-248EA0AF5B4E}">
      <dgm:prSet/>
      <dgm:spPr/>
      <dgm:t>
        <a:bodyPr/>
        <a:lstStyle/>
        <a:p>
          <a:endParaRPr lang="zh-CN" altLang="en-US"/>
        </a:p>
      </dgm:t>
    </dgm:pt>
    <dgm:pt modelId="{356E80A1-18C5-41D4-92DB-B61B59D7345F}" type="sibTrans" cxnId="{AA9A9EEF-3550-427D-BFD4-248EA0AF5B4E}">
      <dgm:prSet/>
      <dgm:spPr/>
      <dgm:t>
        <a:bodyPr/>
        <a:lstStyle/>
        <a:p>
          <a:endParaRPr lang="zh-CN" altLang="en-US"/>
        </a:p>
      </dgm:t>
    </dgm:pt>
    <dgm:pt modelId="{23C0E9DF-08DD-4CAD-BFDA-31DE4143570F}">
      <dgm:prSet phldrT="[文本]" custT="1"/>
      <dgm:spPr/>
      <dgm:t>
        <a:bodyPr/>
        <a:lstStyle/>
        <a:p>
          <a:pPr algn="l"/>
          <a:r>
            <a:rPr lang="zh-CN" altLang="en-US" sz="2000" b="1" dirty="0" smtClean="0"/>
            <a:t>费用清单</a:t>
          </a:r>
          <a:endParaRPr lang="zh-CN" altLang="en-US" sz="2000" b="1" dirty="0"/>
        </a:p>
      </dgm:t>
    </dgm:pt>
    <dgm:pt modelId="{44A8C9CD-A2A0-40FC-8044-9A3C55E285A5}" type="parTrans" cxnId="{ECAF70E5-359F-4E41-AD1D-013250C81A3A}">
      <dgm:prSet/>
      <dgm:spPr/>
      <dgm:t>
        <a:bodyPr/>
        <a:lstStyle/>
        <a:p>
          <a:endParaRPr lang="zh-CN" altLang="en-US"/>
        </a:p>
      </dgm:t>
    </dgm:pt>
    <dgm:pt modelId="{A2A690F2-0CD5-49CC-8822-50D738854D6F}" type="sibTrans" cxnId="{ECAF70E5-359F-4E41-AD1D-013250C81A3A}">
      <dgm:prSet/>
      <dgm:spPr/>
      <dgm:t>
        <a:bodyPr/>
        <a:lstStyle/>
        <a:p>
          <a:endParaRPr lang="zh-CN" altLang="en-US"/>
        </a:p>
      </dgm:t>
    </dgm:pt>
    <dgm:pt modelId="{4C3B260F-456C-4340-B1C3-49599855F845}">
      <dgm:prSet phldrT="[文本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实施计划</a:t>
          </a:r>
          <a:endParaRPr lang="zh-CN" altLang="en-US" sz="2000" b="1" dirty="0"/>
        </a:p>
      </dgm:t>
    </dgm:pt>
    <dgm:pt modelId="{8E3F0653-1947-49C0-9852-BDA92C334215}" type="parTrans" cxnId="{CA3FD164-640E-4C1A-AD64-6CAA1142327C}">
      <dgm:prSet/>
      <dgm:spPr/>
      <dgm:t>
        <a:bodyPr/>
        <a:lstStyle/>
        <a:p>
          <a:endParaRPr lang="zh-CN" altLang="en-US"/>
        </a:p>
      </dgm:t>
    </dgm:pt>
    <dgm:pt modelId="{81F8526F-1A47-4F28-BF4E-D20617E8CA9C}" type="sibTrans" cxnId="{CA3FD164-640E-4C1A-AD64-6CAA1142327C}">
      <dgm:prSet/>
      <dgm:spPr/>
      <dgm:t>
        <a:bodyPr/>
        <a:lstStyle/>
        <a:p>
          <a:endParaRPr lang="zh-CN" altLang="en-US"/>
        </a:p>
      </dgm:t>
    </dgm:pt>
    <dgm:pt modelId="{A083910C-9724-4C50-A067-2C9159D3C582}" type="pres">
      <dgm:prSet presAssocID="{638F783F-A34B-4CFE-8B83-21682F8578F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C29876-719B-48E5-84FA-A39F3D0502C1}" type="pres">
      <dgm:prSet presAssocID="{9DD70D78-C768-42C2-BFB5-3FF1A808F8DC}" presName="composite" presStyleCnt="0"/>
      <dgm:spPr/>
    </dgm:pt>
    <dgm:pt modelId="{463C1FE5-86C3-437D-A1F8-96734EB11B80}" type="pres">
      <dgm:prSet presAssocID="{9DD70D78-C768-42C2-BFB5-3FF1A808F8D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8B8DA9-B57D-44FB-B45A-48913A034C51}" type="pres">
      <dgm:prSet presAssocID="{9DD70D78-C768-42C2-BFB5-3FF1A808F8D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BA127A-AE04-42BB-93AC-D6D1403B3EB2}" type="pres">
      <dgm:prSet presAssocID="{B9C396EB-DAF2-481E-A933-9536A764B182}" presName="sp" presStyleCnt="0"/>
      <dgm:spPr/>
    </dgm:pt>
    <dgm:pt modelId="{EBC6D559-9A44-4D8C-AEF4-781FE43DC9FA}" type="pres">
      <dgm:prSet presAssocID="{FB69CD68-9B09-4D50-B50F-17772200934F}" presName="composite" presStyleCnt="0"/>
      <dgm:spPr/>
    </dgm:pt>
    <dgm:pt modelId="{482DE291-7360-4556-A432-DD08D97AF632}" type="pres">
      <dgm:prSet presAssocID="{FB69CD68-9B09-4D50-B50F-17772200934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797478-FC4D-4B63-9BFB-AB0CB0F0F8BD}" type="pres">
      <dgm:prSet presAssocID="{FB69CD68-9B09-4D50-B50F-17772200934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7B0A37-06AE-4715-BF11-EC1592CFB1BD}" type="pres">
      <dgm:prSet presAssocID="{113AFF66-2F9E-4F42-9715-6DCF9EA53183}" presName="sp" presStyleCnt="0"/>
      <dgm:spPr/>
    </dgm:pt>
    <dgm:pt modelId="{4FF14C7E-1180-49B6-8C62-4449A2D71F89}" type="pres">
      <dgm:prSet presAssocID="{24EC38DC-590A-4BC3-BA26-522192A0B156}" presName="composite" presStyleCnt="0"/>
      <dgm:spPr/>
    </dgm:pt>
    <dgm:pt modelId="{275711C6-E438-4B22-9B31-D92D4CACD85E}" type="pres">
      <dgm:prSet presAssocID="{24EC38DC-590A-4BC3-BA26-522192A0B15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EE99B3-5E6B-48FB-822C-474D1203BA14}" type="pres">
      <dgm:prSet presAssocID="{24EC38DC-590A-4BC3-BA26-522192A0B15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3753EA-A6AC-497D-A2AE-336C70E8A6CA}" type="pres">
      <dgm:prSet presAssocID="{B84BE014-434B-4AA2-84F1-1F26C8528E18}" presName="sp" presStyleCnt="0"/>
      <dgm:spPr/>
    </dgm:pt>
    <dgm:pt modelId="{99E3219B-160A-4F48-9F45-F0C4508B5D67}" type="pres">
      <dgm:prSet presAssocID="{1D782F30-A168-4EFD-9931-62CFC4BCE2BF}" presName="composite" presStyleCnt="0"/>
      <dgm:spPr/>
    </dgm:pt>
    <dgm:pt modelId="{E0F7CCB4-134E-4B3F-83A5-63D87A2EA891}" type="pres">
      <dgm:prSet presAssocID="{1D782F30-A168-4EFD-9931-62CFC4BCE2B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96E1BC-1D37-4ABF-A894-4EF78EB845DA}" type="pres">
      <dgm:prSet presAssocID="{1D782F30-A168-4EFD-9931-62CFC4BCE2B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E7AEBF-39F6-4804-A585-3F0639D30456}" type="presOf" srcId="{FB69CD68-9B09-4D50-B50F-17772200934F}" destId="{482DE291-7360-4556-A432-DD08D97AF632}" srcOrd="0" destOrd="0" presId="urn:microsoft.com/office/officeart/2005/8/layout/chevron2"/>
    <dgm:cxn modelId="{3CA584D8-F4A3-458B-B34F-33A0BC691A15}" type="presOf" srcId="{35704BBA-FCF6-48C2-84FB-4F9C0497BED4}" destId="{E88B8DA9-B57D-44FB-B45A-48913A034C51}" srcOrd="0" destOrd="0" presId="urn:microsoft.com/office/officeart/2005/8/layout/chevron2"/>
    <dgm:cxn modelId="{BC6E929F-9F5A-4A67-B302-6363411B877F}" srcId="{638F783F-A34B-4CFE-8B83-21682F8578FC}" destId="{1D782F30-A168-4EFD-9931-62CFC4BCE2BF}" srcOrd="3" destOrd="0" parTransId="{517B1FA3-1277-4D24-9224-B1486BD8B2A0}" sibTransId="{C1880C40-2889-4B23-81D4-D8CEDCFAFFC0}"/>
    <dgm:cxn modelId="{964AAD41-B063-4D9F-9743-3841153CAAE2}" type="presOf" srcId="{638F783F-A34B-4CFE-8B83-21682F8578FC}" destId="{A083910C-9724-4C50-A067-2C9159D3C582}" srcOrd="0" destOrd="0" presId="urn:microsoft.com/office/officeart/2005/8/layout/chevron2"/>
    <dgm:cxn modelId="{30FEAAC8-06E1-4C78-97CC-CAF1744F9FBC}" type="presOf" srcId="{BAEBE88A-9E51-49FC-A8F2-530D2449D4B6}" destId="{91797478-FC4D-4B63-9BFB-AB0CB0F0F8BD}" srcOrd="0" destOrd="0" presId="urn:microsoft.com/office/officeart/2005/8/layout/chevron2"/>
    <dgm:cxn modelId="{ECAF70E5-359F-4E41-AD1D-013250C81A3A}" srcId="{24EC38DC-590A-4BC3-BA26-522192A0B156}" destId="{23C0E9DF-08DD-4CAD-BFDA-31DE4143570F}" srcOrd="0" destOrd="0" parTransId="{44A8C9CD-A2A0-40FC-8044-9A3C55E285A5}" sibTransId="{A2A690F2-0CD5-49CC-8822-50D738854D6F}"/>
    <dgm:cxn modelId="{483CA14E-AF1F-497A-A886-1ACDE0EA6E11}" type="presOf" srcId="{9DD70D78-C768-42C2-BFB5-3FF1A808F8DC}" destId="{463C1FE5-86C3-437D-A1F8-96734EB11B80}" srcOrd="0" destOrd="0" presId="urn:microsoft.com/office/officeart/2005/8/layout/chevron2"/>
    <dgm:cxn modelId="{4237169F-FF64-4E4F-A11D-95FB611985C0}" type="presOf" srcId="{24EC38DC-590A-4BC3-BA26-522192A0B156}" destId="{275711C6-E438-4B22-9B31-D92D4CACD85E}" srcOrd="0" destOrd="0" presId="urn:microsoft.com/office/officeart/2005/8/layout/chevron2"/>
    <dgm:cxn modelId="{65E4AA2D-C914-4C52-9024-9460ED618F41}" type="presOf" srcId="{1D782F30-A168-4EFD-9931-62CFC4BCE2BF}" destId="{E0F7CCB4-134E-4B3F-83A5-63D87A2EA891}" srcOrd="0" destOrd="0" presId="urn:microsoft.com/office/officeart/2005/8/layout/chevron2"/>
    <dgm:cxn modelId="{8110C365-49BB-412C-BD68-0E66861F3A2F}" srcId="{638F783F-A34B-4CFE-8B83-21682F8578FC}" destId="{24EC38DC-590A-4BC3-BA26-522192A0B156}" srcOrd="2" destOrd="0" parTransId="{998C73AA-EECA-4A91-BC1C-1E87DF9A281E}" sibTransId="{B84BE014-434B-4AA2-84F1-1F26C8528E18}"/>
    <dgm:cxn modelId="{73141EA1-555C-48C9-904D-5675C7C4D1D3}" srcId="{638F783F-A34B-4CFE-8B83-21682F8578FC}" destId="{9DD70D78-C768-42C2-BFB5-3FF1A808F8DC}" srcOrd="0" destOrd="0" parTransId="{DC7ADAA8-2FCB-4DE2-8077-FE61B0488EFA}" sibTransId="{B9C396EB-DAF2-481E-A933-9536A764B182}"/>
    <dgm:cxn modelId="{2CF474A1-4639-478C-B7CB-5AC9AC6A5115}" type="presOf" srcId="{4C3B260F-456C-4340-B1C3-49599855F845}" destId="{0096E1BC-1D37-4ABF-A894-4EF78EB845DA}" srcOrd="0" destOrd="0" presId="urn:microsoft.com/office/officeart/2005/8/layout/chevron2"/>
    <dgm:cxn modelId="{CA3FD164-640E-4C1A-AD64-6CAA1142327C}" srcId="{1D782F30-A168-4EFD-9931-62CFC4BCE2BF}" destId="{4C3B260F-456C-4340-B1C3-49599855F845}" srcOrd="0" destOrd="0" parTransId="{8E3F0653-1947-49C0-9852-BDA92C334215}" sibTransId="{81F8526F-1A47-4F28-BF4E-D20617E8CA9C}"/>
    <dgm:cxn modelId="{555044E9-8F88-443F-9AE4-4D82705D9760}" srcId="{9DD70D78-C768-42C2-BFB5-3FF1A808F8DC}" destId="{35704BBA-FCF6-48C2-84FB-4F9C0497BED4}" srcOrd="0" destOrd="0" parTransId="{FE9454A2-5DFE-429E-8A59-00C73E6C7DDA}" sibTransId="{27679934-0C36-46EC-9C5B-59FED481BFE5}"/>
    <dgm:cxn modelId="{AF753E69-F2D1-48D1-8FAB-3A9C82013A79}" srcId="{638F783F-A34B-4CFE-8B83-21682F8578FC}" destId="{FB69CD68-9B09-4D50-B50F-17772200934F}" srcOrd="1" destOrd="0" parTransId="{C9B1CCDF-3A18-4340-80CE-F06496C4CA9E}" sibTransId="{113AFF66-2F9E-4F42-9715-6DCF9EA53183}"/>
    <dgm:cxn modelId="{AA9A9EEF-3550-427D-BFD4-248EA0AF5B4E}" srcId="{FB69CD68-9B09-4D50-B50F-17772200934F}" destId="{BAEBE88A-9E51-49FC-A8F2-530D2449D4B6}" srcOrd="0" destOrd="0" parTransId="{68072EA2-15C6-4ACA-813A-DDA097ECF191}" sibTransId="{356E80A1-18C5-41D4-92DB-B61B59D7345F}"/>
    <dgm:cxn modelId="{BD4D2AD3-9371-4430-BC6D-3A9BE6B5EFFD}" type="presOf" srcId="{23C0E9DF-08DD-4CAD-BFDA-31DE4143570F}" destId="{CCEE99B3-5E6B-48FB-822C-474D1203BA14}" srcOrd="0" destOrd="0" presId="urn:microsoft.com/office/officeart/2005/8/layout/chevron2"/>
    <dgm:cxn modelId="{DFDFE9F3-C07B-4766-8C7A-31BB261F34EE}" type="presParOf" srcId="{A083910C-9724-4C50-A067-2C9159D3C582}" destId="{E0C29876-719B-48E5-84FA-A39F3D0502C1}" srcOrd="0" destOrd="0" presId="urn:microsoft.com/office/officeart/2005/8/layout/chevron2"/>
    <dgm:cxn modelId="{2764836F-0C63-43BA-9C72-A91F2A04049F}" type="presParOf" srcId="{E0C29876-719B-48E5-84FA-A39F3D0502C1}" destId="{463C1FE5-86C3-437D-A1F8-96734EB11B80}" srcOrd="0" destOrd="0" presId="urn:microsoft.com/office/officeart/2005/8/layout/chevron2"/>
    <dgm:cxn modelId="{496F5D8B-2064-4A91-A965-82FF55480772}" type="presParOf" srcId="{E0C29876-719B-48E5-84FA-A39F3D0502C1}" destId="{E88B8DA9-B57D-44FB-B45A-48913A034C51}" srcOrd="1" destOrd="0" presId="urn:microsoft.com/office/officeart/2005/8/layout/chevron2"/>
    <dgm:cxn modelId="{CE8DC17D-2DAE-415E-B68A-04D6C6D774B6}" type="presParOf" srcId="{A083910C-9724-4C50-A067-2C9159D3C582}" destId="{3CBA127A-AE04-42BB-93AC-D6D1403B3EB2}" srcOrd="1" destOrd="0" presId="urn:microsoft.com/office/officeart/2005/8/layout/chevron2"/>
    <dgm:cxn modelId="{69283614-D5EC-4415-8EAC-59412CB47C84}" type="presParOf" srcId="{A083910C-9724-4C50-A067-2C9159D3C582}" destId="{EBC6D559-9A44-4D8C-AEF4-781FE43DC9FA}" srcOrd="2" destOrd="0" presId="urn:microsoft.com/office/officeart/2005/8/layout/chevron2"/>
    <dgm:cxn modelId="{BAB69613-C311-4BA6-B489-112ED2706B8D}" type="presParOf" srcId="{EBC6D559-9A44-4D8C-AEF4-781FE43DC9FA}" destId="{482DE291-7360-4556-A432-DD08D97AF632}" srcOrd="0" destOrd="0" presId="urn:microsoft.com/office/officeart/2005/8/layout/chevron2"/>
    <dgm:cxn modelId="{23B1D1A6-4D9F-4E07-80FB-7A3783960506}" type="presParOf" srcId="{EBC6D559-9A44-4D8C-AEF4-781FE43DC9FA}" destId="{91797478-FC4D-4B63-9BFB-AB0CB0F0F8BD}" srcOrd="1" destOrd="0" presId="urn:microsoft.com/office/officeart/2005/8/layout/chevron2"/>
    <dgm:cxn modelId="{F22B84F6-53E9-4B64-B31D-AC156180939A}" type="presParOf" srcId="{A083910C-9724-4C50-A067-2C9159D3C582}" destId="{6C7B0A37-06AE-4715-BF11-EC1592CFB1BD}" srcOrd="3" destOrd="0" presId="urn:microsoft.com/office/officeart/2005/8/layout/chevron2"/>
    <dgm:cxn modelId="{5292ED9F-8AF3-4EBE-AD0E-92E03358B82C}" type="presParOf" srcId="{A083910C-9724-4C50-A067-2C9159D3C582}" destId="{4FF14C7E-1180-49B6-8C62-4449A2D71F89}" srcOrd="4" destOrd="0" presId="urn:microsoft.com/office/officeart/2005/8/layout/chevron2"/>
    <dgm:cxn modelId="{05A00CB6-8A20-4CB9-BB73-D97F6D26B521}" type="presParOf" srcId="{4FF14C7E-1180-49B6-8C62-4449A2D71F89}" destId="{275711C6-E438-4B22-9B31-D92D4CACD85E}" srcOrd="0" destOrd="0" presId="urn:microsoft.com/office/officeart/2005/8/layout/chevron2"/>
    <dgm:cxn modelId="{CAD632D4-A1E9-46F5-ACF6-C0C63C1CEB95}" type="presParOf" srcId="{4FF14C7E-1180-49B6-8C62-4449A2D71F89}" destId="{CCEE99B3-5E6B-48FB-822C-474D1203BA14}" srcOrd="1" destOrd="0" presId="urn:microsoft.com/office/officeart/2005/8/layout/chevron2"/>
    <dgm:cxn modelId="{BD229DA1-AB30-40D2-B13D-69F37CDDECC8}" type="presParOf" srcId="{A083910C-9724-4C50-A067-2C9159D3C582}" destId="{733753EA-A6AC-497D-A2AE-336C70E8A6CA}" srcOrd="5" destOrd="0" presId="urn:microsoft.com/office/officeart/2005/8/layout/chevron2"/>
    <dgm:cxn modelId="{91F4FA9E-5592-4A38-A3C0-A8B83E88A69E}" type="presParOf" srcId="{A083910C-9724-4C50-A067-2C9159D3C582}" destId="{99E3219B-160A-4F48-9F45-F0C4508B5D67}" srcOrd="6" destOrd="0" presId="urn:microsoft.com/office/officeart/2005/8/layout/chevron2"/>
    <dgm:cxn modelId="{74FD5D83-6BC1-4F03-BC4B-B386EC65F3E4}" type="presParOf" srcId="{99E3219B-160A-4F48-9F45-F0C4508B5D67}" destId="{E0F7CCB4-134E-4B3F-83A5-63D87A2EA891}" srcOrd="0" destOrd="0" presId="urn:microsoft.com/office/officeart/2005/8/layout/chevron2"/>
    <dgm:cxn modelId="{F6FA17C3-2758-49E3-999E-5ADC8071E9B2}" type="presParOf" srcId="{99E3219B-160A-4F48-9F45-F0C4508B5D67}" destId="{0096E1BC-1D37-4ABF-A894-4EF78EB845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CAD79-8540-413C-84F2-29524AF21E1B}" type="datetimeFigureOut">
              <a:rPr lang="zh-CN" altLang="en-US" smtClean="0"/>
              <a:pPr/>
              <a:t>2018/8/9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516D-9F06-442F-979D-E9EF07B8F9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088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8E3DE-569A-7B41-9406-C9307FB2338B}" type="datetimeFigureOut">
              <a:rPr kumimoji="1" lang="zh-CN" altLang="en-US" smtClean="0"/>
              <a:pPr/>
              <a:t>2018/8/9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360" y="3229277"/>
            <a:ext cx="7943507" cy="305862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75ABA-FB81-D848-9331-1CC6232FE4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17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75ABA-FB81-D848-9331-1CC6232FE43E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30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内容，直播：主体自研，部分管理侧功能外包，</a:t>
            </a:r>
            <a:endParaRPr lang="en-US" altLang="zh-CN" dirty="0"/>
          </a:p>
          <a:p>
            <a:r>
              <a:rPr lang="zh-CN" altLang="en-US" dirty="0"/>
              <a:t>互动、管理后台：主要由合作方完成</a:t>
            </a:r>
            <a:endParaRPr lang="en-US" altLang="zh-CN" dirty="0"/>
          </a:p>
          <a:p>
            <a:r>
              <a:rPr lang="zh-CN" altLang="en-US" dirty="0"/>
              <a:t>自运营：业务封装自研，界面实现由</a:t>
            </a:r>
            <a:r>
              <a:rPr lang="zh-CN" altLang="en-US" dirty="0" smtClean="0"/>
              <a:t>外包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原研发提供了一个简易的补录流程：</a:t>
            </a:r>
            <a:endParaRPr lang="en-US" altLang="zh-CN" dirty="0" smtClean="0"/>
          </a:p>
          <a:p>
            <a:r>
              <a:rPr lang="zh-CN" altLang="en-US" dirty="0" smtClean="0"/>
              <a:t>即视频补传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一次审核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结束：此流程不涉及二审、三审，也不需要额外的统计工作，在视频审核通过后，将视频信息分发到</a:t>
            </a:r>
            <a:r>
              <a:rPr lang="en-US" altLang="zh-CN" dirty="0" smtClean="0"/>
              <a:t>CMS</a:t>
            </a:r>
            <a:r>
              <a:rPr lang="zh-CN" altLang="en-US" dirty="0" smtClean="0"/>
              <a:t>的关联系统即可。但该流程存在管理风险。</a:t>
            </a:r>
          </a:p>
          <a:p>
            <a:r>
              <a:rPr lang="zh-CN" altLang="en-US" dirty="0" smtClean="0"/>
              <a:t>该简易方案可减少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个人月的工作量，同时会简化周边系统的改造（如不需要考虑原先打包的流程、</a:t>
            </a:r>
            <a:r>
              <a:rPr lang="en-US" altLang="zh-CN" dirty="0" smtClean="0"/>
              <a:t>CPMS</a:t>
            </a:r>
            <a:r>
              <a:rPr lang="zh-CN" altLang="en-US" dirty="0" smtClean="0"/>
              <a:t>仅需对内容增加视频流即可）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75ABA-FB81-D848-9331-1CC6232FE43E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489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6A6AD-3DF3-476D-AF57-1743FF5A885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14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ho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6" name="图片 5" descr="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548680"/>
            <a:ext cx="3384376" cy="784501"/>
          </a:xfrm>
          <a:prstGeom prst="rect">
            <a:avLst/>
          </a:prstGeom>
        </p:spPr>
      </p:pic>
      <p:pic>
        <p:nvPicPr>
          <p:cNvPr id="9" name="图片 8" descr="j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299982">
            <a:off x="5583225" y="5648794"/>
            <a:ext cx="1192731" cy="10252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 descr="j0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16216" y="4941168"/>
            <a:ext cx="1339602" cy="1520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 descr="j0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467169">
            <a:off x="7763761" y="5779874"/>
            <a:ext cx="1152128" cy="832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6AFF-798B-4ACF-8B21-664CB3A0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6AFF-798B-4ACF-8B21-664CB3A0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6AFF-798B-4ACF-8B21-664CB3A0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6AFF-798B-4ACF-8B21-664CB3A0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6AFF-798B-4ACF-8B21-664CB3A0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6AFF-798B-4ACF-8B21-664CB3A091D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056784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bg1">
            <a:lumMod val="9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 userDrawn="1"/>
        </p:nvCxnSpPr>
        <p:spPr>
          <a:xfrm>
            <a:off x="464234" y="745589"/>
            <a:ext cx="4515729" cy="0"/>
          </a:xfrm>
          <a:prstGeom prst="line">
            <a:avLst/>
          </a:prstGeom>
          <a:ln w="12700">
            <a:solidFill>
              <a:srgbClr val="FF44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灯片编号占位符 5"/>
          <p:cNvSpPr>
            <a:spLocks noGrp="1"/>
          </p:cNvSpPr>
          <p:nvPr userDrawn="1"/>
        </p:nvSpPr>
        <p:spPr>
          <a:xfrm>
            <a:off x="5642904" y="6309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E9AD27-45A2-4D26-9EE0-FE5D75400629}" type="slidenum">
              <a:rPr lang="zh-CN" altLang="en-US" sz="2000" b="1" smtClean="0">
                <a:solidFill>
                  <a:srgbClr val="FF6C11"/>
                </a:solidFill>
                <a:latin typeface="Impact" panose="020B0806030902050204" pitchFamily="34" charset="0"/>
              </a:rPr>
              <a:pPr/>
              <a:t>‹#›</a:t>
            </a:fld>
            <a:endParaRPr lang="zh-CN" altLang="en-US" sz="2000" b="1">
              <a:solidFill>
                <a:srgbClr val="FF6C1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3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02630"/>
            <a:ext cx="8496944" cy="576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88424" y="6381328"/>
            <a:ext cx="504056" cy="268139"/>
          </a:xfrm>
        </p:spPr>
        <p:txBody>
          <a:bodyPr/>
          <a:lstStyle>
            <a:lvl1pPr>
              <a:defRPr sz="1200"/>
            </a:lvl1pPr>
          </a:lstStyle>
          <a:p>
            <a:fld id="{02A06AFF-798B-4ACF-8B21-664CB3A091D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logo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382630"/>
            <a:ext cx="1059941" cy="216000"/>
          </a:xfrm>
          <a:prstGeom prst="rect">
            <a:avLst/>
          </a:prstGeom>
        </p:spPr>
      </p:pic>
      <p:pic>
        <p:nvPicPr>
          <p:cNvPr id="12" name="图片 11" descr="w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30" y="6561376"/>
            <a:ext cx="1223999" cy="252000"/>
          </a:xfrm>
          <a:prstGeom prst="rect">
            <a:avLst/>
          </a:prstGeom>
        </p:spPr>
      </p:pic>
      <p:pic>
        <p:nvPicPr>
          <p:cNvPr id="8" name="图片 7" descr="r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2280" y="5642344"/>
            <a:ext cx="2051720" cy="12156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6210000"/>
            <a:ext cx="9144000" cy="648000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r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087" y="6210000"/>
            <a:ext cx="1447913" cy="648000"/>
          </a:xfrm>
          <a:prstGeom prst="rect">
            <a:avLst/>
          </a:prstGeom>
        </p:spPr>
      </p:pic>
      <p:pic>
        <p:nvPicPr>
          <p:cNvPr id="15" name="图片 14" descr="w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6453336"/>
            <a:ext cx="1223998" cy="252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02630"/>
            <a:ext cx="8496944" cy="576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0" y="6525344"/>
            <a:ext cx="504056" cy="268139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02A06AFF-798B-4ACF-8B21-664CB3A091D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 descr="logo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52320" y="400630"/>
            <a:ext cx="1395955" cy="1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843808" y="0"/>
            <a:ext cx="6300192" cy="324000"/>
          </a:xfrm>
          <a:prstGeom prst="rect">
            <a:avLst/>
          </a:prstGeom>
          <a:solidFill>
            <a:srgbClr val="686868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04664"/>
            <a:ext cx="8496944" cy="597666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9944" y="32259"/>
            <a:ext cx="504056" cy="268139"/>
          </a:xfr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2A06AFF-798B-4ACF-8B21-664CB3A091D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图片 11" descr="w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30" y="6543360"/>
            <a:ext cx="1223999" cy="252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2880000" cy="324000"/>
          </a:xfrm>
          <a:prstGeom prst="rect">
            <a:avLst/>
          </a:prstGeom>
          <a:solidFill>
            <a:srgbClr val="EF4136"/>
          </a:solidFill>
          <a:ln w="3175">
            <a:solidFill>
              <a:srgbClr val="EF4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323528" y="6453336"/>
            <a:ext cx="849694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logo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60531" y="6561360"/>
            <a:ext cx="1059941" cy="216000"/>
          </a:xfrm>
          <a:prstGeom prst="rect">
            <a:avLst/>
          </a:prstGeom>
        </p:spPr>
      </p:pic>
      <p:sp>
        <p:nvSpPr>
          <p:cNvPr id="20" name="文本占位符 19"/>
          <p:cNvSpPr>
            <a:spLocks noGrp="1"/>
          </p:cNvSpPr>
          <p:nvPr>
            <p:ph type="body" sz="quarter" idx="14"/>
          </p:nvPr>
        </p:nvSpPr>
        <p:spPr>
          <a:xfrm>
            <a:off x="2898891" y="4328"/>
            <a:ext cx="5560897" cy="324000"/>
          </a:xfrm>
        </p:spPr>
        <p:txBody>
          <a:bodyPr>
            <a:noAutofit/>
          </a:bodyPr>
          <a:lstStyle>
            <a:lvl1pPr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2pPr>
            <a:lvl3pPr>
              <a:buNone/>
              <a:defRPr sz="1100">
                <a:solidFill>
                  <a:schemeClr val="bg1">
                    <a:lumMod val="95000"/>
                  </a:schemeClr>
                </a:solidFill>
              </a:defRPr>
            </a:lvl3pPr>
            <a:lvl4pPr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4pPr>
            <a:lvl5pPr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5"/>
          </p:nvPr>
        </p:nvSpPr>
        <p:spPr>
          <a:xfrm>
            <a:off x="324146" y="4328"/>
            <a:ext cx="2556000" cy="324000"/>
          </a:xfrm>
        </p:spPr>
        <p:txBody>
          <a:bodyPr>
            <a:noAutofit/>
          </a:bodyPr>
          <a:lstStyle>
            <a:lvl1pPr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2pPr>
            <a:lvl3pPr>
              <a:buNone/>
              <a:defRPr sz="1100">
                <a:solidFill>
                  <a:schemeClr val="bg1">
                    <a:lumMod val="95000"/>
                  </a:schemeClr>
                </a:solidFill>
              </a:defRPr>
            </a:lvl3pPr>
            <a:lvl4pPr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4pPr>
            <a:lvl5pPr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6AFF-798B-4ACF-8B21-664CB3A0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528" y="1052736"/>
            <a:ext cx="4176464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172272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6AFF-798B-4ACF-8B21-664CB3A0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528" y="1052736"/>
            <a:ext cx="417386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23528" y="1772816"/>
            <a:ext cx="4173860" cy="460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1754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175447" cy="460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6AFF-798B-4ACF-8B21-664CB3A0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6AFF-798B-4ACF-8B21-664CB3A0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528" y="202630"/>
            <a:ext cx="8496944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528" y="836712"/>
            <a:ext cx="8496944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88424" y="6453336"/>
            <a:ext cx="504056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06AFF-798B-4ACF-8B21-664CB3A0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95" indent="-252095" algn="l" defTabSz="914400" rtl="0" eaLnBrk="1" latinLnBrk="0" hangingPunct="1">
        <a:lnSpc>
          <a:spcPct val="150000"/>
        </a:lnSpc>
        <a:spcBef>
          <a:spcPts val="600"/>
        </a:spcBef>
        <a:buClr>
          <a:srgbClr val="EF413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indent="-252095" algn="l" defTabSz="914400" rtl="0" eaLnBrk="1" latinLnBrk="0" hangingPunct="1">
        <a:lnSpc>
          <a:spcPct val="150000"/>
        </a:lnSpc>
        <a:spcBef>
          <a:spcPts val="600"/>
        </a:spcBef>
        <a:buClr>
          <a:srgbClr val="EF4136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indent="-252095" algn="l" defTabSz="914400" rtl="0" eaLnBrk="1" latinLnBrk="0" hangingPunct="1">
        <a:lnSpc>
          <a:spcPct val="150000"/>
        </a:lnSpc>
        <a:spcBef>
          <a:spcPts val="600"/>
        </a:spcBef>
        <a:buClr>
          <a:srgbClr val="EF413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lnSpc>
          <a:spcPct val="150000"/>
        </a:lnSpc>
        <a:spcBef>
          <a:spcPts val="600"/>
        </a:spcBef>
        <a:buClr>
          <a:srgbClr val="EF4136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035" indent="-228600" algn="l" defTabSz="914400" rtl="0" eaLnBrk="1" latinLnBrk="0" hangingPunct="1">
        <a:lnSpc>
          <a:spcPct val="150000"/>
        </a:lnSpc>
        <a:spcBef>
          <a:spcPts val="600"/>
        </a:spcBef>
        <a:buClr>
          <a:srgbClr val="EF4136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年天翼视</a:t>
            </a:r>
            <a:r>
              <a:rPr lang="zh-CN" altLang="en-US" dirty="0" smtClean="0"/>
              <a:t>讯</a:t>
            </a:r>
            <a:r>
              <a:rPr lang="en-US" altLang="zh-CN" dirty="0" smtClean="0"/>
              <a:t>CMS</a:t>
            </a:r>
            <a:r>
              <a:rPr lang="zh-CN" altLang="en-US" dirty="0" smtClean="0"/>
              <a:t>内容管理升级项目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2018.</a:t>
            </a:r>
            <a:r>
              <a:rPr lang="en-US" altLang="zh-CN" dirty="0"/>
              <a:t>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16416" y="6453336"/>
            <a:ext cx="576064" cy="288032"/>
          </a:xfrm>
        </p:spPr>
        <p:txBody>
          <a:bodyPr/>
          <a:lstStyle/>
          <a:p>
            <a:r>
              <a:rPr lang="zh-CN" altLang="en-US" dirty="0" smtClean="0"/>
              <a:t>第</a:t>
            </a:r>
            <a:fld id="{384BF50C-4D76-4D48-A7F1-82C785B3933C}" type="slidenum">
              <a:rPr lang="zh-CN" altLang="en-US" smtClean="0"/>
              <a:pPr/>
              <a:t>10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费用清单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69487"/>
              </p:ext>
            </p:extLst>
          </p:nvPr>
        </p:nvGraphicFramePr>
        <p:xfrm>
          <a:off x="395536" y="1124744"/>
          <a:ext cx="8064894" cy="3995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286"/>
                <a:gridCol w="2502304"/>
                <a:gridCol w="2502304"/>
              </a:tblGrid>
              <a:tr h="8321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+mn-ea"/>
                          <a:ea typeface="+mn-ea"/>
                          <a:cs typeface="Hei"/>
                        </a:rPr>
                        <a:t>功能模块</a:t>
                      </a:r>
                      <a:endParaRPr lang="zh-CN" sz="1600" b="1" kern="100" dirty="0">
                        <a:effectLst/>
                        <a:latin typeface="+mn-ea"/>
                        <a:ea typeface="+mn-ea"/>
                        <a:cs typeface="He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+mn-ea"/>
                          <a:ea typeface="+mn-ea"/>
                          <a:cs typeface="Hei"/>
                        </a:rPr>
                        <a:t>工作量（人月）</a:t>
                      </a:r>
                      <a:endParaRPr lang="zh-CN" sz="1600" b="1" kern="100" dirty="0">
                        <a:effectLst/>
                        <a:latin typeface="+mn-ea"/>
                        <a:ea typeface="+mn-ea"/>
                        <a:cs typeface="He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1" kern="100" baseline="0" dirty="0" smtClean="0">
                        <a:effectLst/>
                        <a:latin typeface="+mn-ea"/>
                        <a:ea typeface="+mn-ea"/>
                        <a:cs typeface="He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baseline="0" dirty="0" smtClean="0">
                          <a:effectLst/>
                          <a:latin typeface="+mn-ea"/>
                          <a:ea typeface="+mn-ea"/>
                          <a:cs typeface="Hei"/>
                        </a:rPr>
                        <a:t>工作量单价</a:t>
                      </a:r>
                      <a:endParaRPr lang="en-US" altLang="zh-CN" sz="1600" b="1" kern="100" baseline="0" dirty="0" smtClean="0">
                        <a:effectLst/>
                        <a:latin typeface="+mn-ea"/>
                        <a:ea typeface="+mn-ea"/>
                        <a:cs typeface="He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baseline="0" dirty="0" smtClean="0">
                          <a:effectLst/>
                          <a:latin typeface="+mn-ea"/>
                          <a:ea typeface="+mn-ea"/>
                          <a:cs typeface="Hei"/>
                        </a:rPr>
                        <a:t>（元</a:t>
                      </a:r>
                      <a:r>
                        <a:rPr lang="en-US" altLang="zh-CN" sz="1600" b="1" kern="100" baseline="0" dirty="0" smtClean="0">
                          <a:effectLst/>
                          <a:latin typeface="+mn-ea"/>
                          <a:ea typeface="+mn-ea"/>
                          <a:cs typeface="Hei"/>
                        </a:rPr>
                        <a:t>/</a:t>
                      </a:r>
                      <a:r>
                        <a:rPr lang="zh-CN" altLang="en-US" sz="1600" b="1" kern="100" baseline="0" dirty="0" smtClean="0">
                          <a:effectLst/>
                          <a:latin typeface="+mn-ea"/>
                          <a:ea typeface="+mn-ea"/>
                          <a:cs typeface="Hei"/>
                        </a:rPr>
                        <a:t>人月）</a:t>
                      </a:r>
                      <a:endParaRPr lang="zh-CN" altLang="zh-CN" sz="1600" b="1" kern="100" dirty="0" smtClean="0">
                        <a:effectLst/>
                        <a:latin typeface="+mn-ea"/>
                        <a:ea typeface="+mn-ea"/>
                        <a:cs typeface="He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effectLst/>
                        <a:latin typeface="+mn-ea"/>
                        <a:ea typeface="+mn-ea"/>
                        <a:cs typeface="Hei"/>
                      </a:endParaRPr>
                    </a:p>
                  </a:txBody>
                  <a:tcPr marL="68580" marR="68580" marT="0" marB="0" anchor="ctr"/>
                </a:tc>
              </a:tr>
              <a:tr h="4361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视频上传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3" marR="68583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16000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4361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内容关联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3" marR="68583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16000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4361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+mn-ea"/>
                        </a:rPr>
                        <a:t>内容审核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+mn-ea"/>
                        </a:rPr>
                        <a:t>(3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+mn-ea"/>
                        </a:rPr>
                        <a:t>审）</a:t>
                      </a:r>
                    </a:p>
                  </a:txBody>
                  <a:tcPr marL="68583" marR="68583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16000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42519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+mn-ea"/>
                          <a:cs typeface="+mn-cs"/>
                        </a:rPr>
                        <a:t>内容发布</a:t>
                      </a:r>
                    </a:p>
                  </a:txBody>
                  <a:tcPr marL="68583" marR="68583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+mn-ea"/>
                          <a:cs typeface="+mn-cs"/>
                        </a:rPr>
                        <a:t>5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+mn-ea"/>
                          <a:cs typeface="+mn-cs"/>
                        </a:rPr>
                        <a:t>16000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2519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+mn-ea"/>
                          <a:cs typeface="+mn-cs"/>
                        </a:rPr>
                        <a:t>回收站管理</a:t>
                      </a:r>
                    </a:p>
                  </a:txBody>
                  <a:tcPr marL="68583" marR="68583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+mn-ea"/>
                          <a:cs typeface="+mn-cs"/>
                        </a:rPr>
                        <a:t>2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+mn-ea"/>
                          <a:cs typeface="+mn-cs"/>
                        </a:rPr>
                        <a:t>16000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2519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+mn-ea"/>
                          <a:cs typeface="+mn-cs"/>
                        </a:rPr>
                        <a:t>统计报表</a:t>
                      </a:r>
                    </a:p>
                  </a:txBody>
                  <a:tcPr marL="68583" marR="68583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+mn-ea"/>
                          <a:cs typeface="+mn-cs"/>
                        </a:rPr>
                        <a:t>4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+mn-ea"/>
                          <a:cs typeface="+mn-cs"/>
                        </a:rPr>
                        <a:t>16000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361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总计预算</a:t>
                      </a:r>
                      <a:endParaRPr lang="zh-CN" altLang="zh-CN" sz="1600" b="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9" marR="6857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46.4</a:t>
                      </a:r>
                      <a:r>
                        <a:rPr lang="zh-CN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万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9" marR="68579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9" marR="6857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4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172400" y="6453337"/>
            <a:ext cx="720080" cy="216024"/>
          </a:xfrm>
        </p:spPr>
        <p:txBody>
          <a:bodyPr/>
          <a:lstStyle/>
          <a:p>
            <a:r>
              <a:rPr lang="zh-CN" altLang="en-US" dirty="0" smtClean="0"/>
              <a:t>第</a:t>
            </a:r>
            <a:fld id="{384BF50C-4D76-4D48-A7F1-82C785B3933C}" type="slidenum">
              <a:rPr lang="zh-CN" altLang="en-US" smtClean="0"/>
              <a:pPr/>
              <a:t>11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graphicFrame>
        <p:nvGraphicFramePr>
          <p:cNvPr id="26" name="图示 25"/>
          <p:cNvGraphicFramePr/>
          <p:nvPr>
            <p:extLst>
              <p:ext uri="{D42A27DB-BD31-4B8C-83A1-F6EECF244321}">
                <p14:modId xmlns:p14="http://schemas.microsoft.com/office/powerpoint/2010/main" val="206566291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3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792088" cy="288032"/>
          </a:xfrm>
        </p:spPr>
        <p:txBody>
          <a:bodyPr/>
          <a:lstStyle/>
          <a:p>
            <a:r>
              <a:rPr lang="zh-CN" altLang="en-US" dirty="0" smtClean="0"/>
              <a:t>第</a:t>
            </a:r>
            <a:fld id="{384BF50C-4D76-4D48-A7F1-82C785B3933C}" type="slidenum">
              <a:rPr lang="zh-CN" altLang="en-US" smtClean="0"/>
              <a:pPr/>
              <a:t>12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实施计划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54266"/>
              </p:ext>
            </p:extLst>
          </p:nvPr>
        </p:nvGraphicFramePr>
        <p:xfrm>
          <a:off x="578026" y="1268760"/>
          <a:ext cx="8280918" cy="431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3"/>
                <a:gridCol w="1944216"/>
                <a:gridCol w="4320479"/>
              </a:tblGrid>
              <a:tr h="648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  <a:cs typeface="Hei"/>
                        </a:rPr>
                        <a:t>开始时间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He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  <a:cs typeface="Hei"/>
                        </a:rPr>
                        <a:t>终止时间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He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  <a:cs typeface="Hei"/>
                        </a:rPr>
                        <a:t>阶段进度目标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Hei"/>
                      </a:endParaRPr>
                    </a:p>
                  </a:txBody>
                  <a:tcPr marL="68580" marR="68580" marT="0" marB="0" anchor="ctr"/>
                </a:tc>
              </a:tr>
              <a:tr h="611467">
                <a:tc>
                  <a:txBody>
                    <a:bodyPr/>
                    <a:lstStyle/>
                    <a:p>
                      <a:pPr marL="0" algn="l" defTabSz="-63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2018/07/01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-63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2018/07/30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defTabSz="-635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需求分析</a:t>
                      </a:r>
                      <a:endParaRPr lang="zh-CN" sz="1600" dirty="0">
                        <a:latin typeface="+mn-ea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611467">
                <a:tc>
                  <a:txBody>
                    <a:bodyPr/>
                    <a:lstStyle/>
                    <a:p>
                      <a:pPr marL="0" algn="l" defTabSz="-63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2018/0</a:t>
                      </a:r>
                      <a:r>
                        <a:rPr lang="en-US" altLang="zh-CN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7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/</a:t>
                      </a:r>
                      <a:r>
                        <a:rPr lang="en-US" altLang="zh-CN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20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-63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2018/0</a:t>
                      </a:r>
                      <a:r>
                        <a:rPr lang="en-US" altLang="zh-CN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7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/</a:t>
                      </a:r>
                      <a:r>
                        <a:rPr lang="en-US" altLang="zh-CN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31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defTabSz="-635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架构设计</a:t>
                      </a:r>
                      <a:endParaRPr lang="zh-CN" sz="1600" dirty="0">
                        <a:latin typeface="+mn-ea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611467">
                <a:tc>
                  <a:txBody>
                    <a:bodyPr/>
                    <a:lstStyle/>
                    <a:p>
                      <a:pPr marL="0" algn="l" defTabSz="-63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2018/08/1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-63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2018/0</a:t>
                      </a:r>
                      <a:r>
                        <a:rPr lang="en-US" altLang="zh-CN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8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/1</a:t>
                      </a:r>
                      <a:r>
                        <a:rPr lang="en-US" altLang="zh-CN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5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defTabSz="-635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流程设计</a:t>
                      </a:r>
                      <a:endParaRPr lang="zh-CN" sz="1600" dirty="0">
                        <a:latin typeface="+mn-ea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611467">
                <a:tc>
                  <a:txBody>
                    <a:bodyPr/>
                    <a:lstStyle/>
                    <a:p>
                      <a:pPr marL="0" algn="l" defTabSz="-63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2018/0</a:t>
                      </a:r>
                      <a:r>
                        <a:rPr lang="en-US" altLang="zh-CN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8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/</a:t>
                      </a:r>
                      <a:r>
                        <a:rPr lang="en-US" altLang="zh-CN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16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-63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2018/11/</a:t>
                      </a:r>
                      <a:r>
                        <a:rPr lang="en-US" altLang="zh-CN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15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defTabSz="-635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接口定义及代码编写</a:t>
                      </a:r>
                      <a:endParaRPr lang="zh-CN" sz="1600" dirty="0">
                        <a:latin typeface="+mn-ea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611467">
                <a:tc>
                  <a:txBody>
                    <a:bodyPr/>
                    <a:lstStyle/>
                    <a:p>
                      <a:pPr marL="0" algn="l" defTabSz="-63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2018/1</a:t>
                      </a:r>
                      <a:r>
                        <a:rPr lang="en-US" altLang="zh-CN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/</a:t>
                      </a:r>
                      <a:r>
                        <a:rPr lang="en-US" altLang="zh-CN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16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-63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2018/1</a:t>
                      </a:r>
                      <a:r>
                        <a:rPr lang="en-US" altLang="zh-CN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/30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defTabSz="-635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联调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&amp;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集成测试</a:t>
                      </a:r>
                      <a:endParaRPr lang="zh-CN" sz="1600" dirty="0">
                        <a:latin typeface="+mn-ea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611467">
                <a:tc>
                  <a:txBody>
                    <a:bodyPr/>
                    <a:lstStyle/>
                    <a:p>
                      <a:pPr marL="0" algn="l" defTabSz="-63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201</a:t>
                      </a:r>
                      <a:r>
                        <a:rPr lang="en-US" altLang="zh-CN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8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/</a:t>
                      </a:r>
                      <a:r>
                        <a:rPr lang="en-US" altLang="zh-CN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12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/01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-63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201</a:t>
                      </a:r>
                      <a:r>
                        <a:rPr lang="en-US" altLang="zh-CN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8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/</a:t>
                      </a:r>
                      <a:r>
                        <a:rPr lang="en-US" altLang="zh-CN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12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/30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defTabSz="-635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系统试运行</a:t>
                      </a:r>
                      <a:endParaRPr lang="zh-CN" sz="1600" dirty="0">
                        <a:latin typeface="+mn-ea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453336"/>
            <a:ext cx="648072" cy="288032"/>
          </a:xfrm>
        </p:spPr>
        <p:txBody>
          <a:bodyPr/>
          <a:lstStyle/>
          <a:p>
            <a:r>
              <a:rPr lang="zh-CN" altLang="en-US" dirty="0" smtClean="0"/>
              <a:t>第</a:t>
            </a:r>
            <a:fld id="{384BF50C-4D76-4D48-A7F1-82C785B3933C}" type="slidenum">
              <a:rPr lang="zh-CN" altLang="en-US" smtClean="0"/>
              <a:pPr/>
              <a:t>13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3284984"/>
            <a:ext cx="2262158" cy="923330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3399FF"/>
                </a:solidFill>
              </a:rPr>
              <a:t>谢 谢</a:t>
            </a:r>
            <a:endParaRPr lang="zh-CN" altLang="en-US" sz="5400" b="1" dirty="0">
              <a:solidFill>
                <a:srgbClr val="3399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44408" y="6453337"/>
            <a:ext cx="648072" cy="216024"/>
          </a:xfrm>
        </p:spPr>
        <p:txBody>
          <a:bodyPr/>
          <a:lstStyle/>
          <a:p>
            <a:r>
              <a:rPr lang="zh-CN" altLang="en-US" dirty="0" smtClean="0"/>
              <a:t>第</a:t>
            </a:r>
            <a:fld id="{384BF50C-4D76-4D48-A7F1-82C785B3933C}" type="slidenum">
              <a:rPr lang="zh-CN" altLang="en-US" smtClean="0"/>
              <a:pPr/>
              <a:t>2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51629133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、立项背景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36712"/>
            <a:ext cx="8715436" cy="5544616"/>
          </a:xfrm>
        </p:spPr>
        <p:txBody>
          <a:bodyPr>
            <a:noAutofit/>
          </a:bodyPr>
          <a:lstStyle/>
          <a:p>
            <a:pPr marL="0" lvl="1"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ClrTx/>
              <a:buNone/>
              <a:defRPr/>
            </a:pPr>
            <a:r>
              <a:rPr lang="zh-CN" altLang="en-US" sz="1600" dirty="0" smtClean="0"/>
              <a:t>      随着业务的不断发展。内容的时效性、视频质量、用户体验等要求越来越高。</a:t>
            </a:r>
            <a:r>
              <a:rPr lang="zh-CN" altLang="en-US" sz="1600" dirty="0"/>
              <a:t>要</a:t>
            </a:r>
            <a:r>
              <a:rPr lang="zh-CN" altLang="en-US" sz="1600" dirty="0" smtClean="0"/>
              <a:t>提高时效性就需要让内容尽快面向用户，甚至于先呈现海报或图文内容。同时视频质量的高低与原始介质，转码工具息息相关。这就要求对内容的管理流程中就内容上传、审核、发布进行全面的优化与改造，以满足业务需要；同时也将影响内容的打包、分发、服务、搜索等服务和内容相应的运营统计工作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buClrTx/>
              <a:buFont typeface="Arial" panose="020B0604020202020204" pitchFamily="34" charset="0"/>
              <a:buChar char="•"/>
              <a:defRPr/>
            </a:pP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3399FF"/>
              </a:buClr>
              <a:buFontTx/>
              <a:buChar char="-"/>
              <a:defRPr/>
            </a:pPr>
            <a:r>
              <a:rPr lang="zh-CN" altLang="en-US" sz="1400" dirty="0" smtClean="0"/>
              <a:t>支持内容快速发布：允许内容预先发布</a:t>
            </a:r>
            <a:endParaRPr lang="en-US" altLang="zh-CN" sz="1400" dirty="0" smtClean="0"/>
          </a:p>
          <a:p>
            <a:pPr>
              <a:buClr>
                <a:srgbClr val="3399FF"/>
              </a:buClr>
              <a:buFontTx/>
              <a:buChar char="-"/>
              <a:defRPr/>
            </a:pPr>
            <a:r>
              <a:rPr lang="zh-CN" altLang="en-US" sz="1400" dirty="0" smtClean="0"/>
              <a:t>支持内容视频补录：允许对发布内容进行更高清晰度的视频补录</a:t>
            </a:r>
            <a:endParaRPr lang="en-US" altLang="zh-CN" sz="1400" dirty="0" smtClean="0"/>
          </a:p>
          <a:p>
            <a:pPr>
              <a:buClr>
                <a:srgbClr val="3399FF"/>
              </a:buClr>
              <a:buFontTx/>
              <a:buChar char="-"/>
              <a:defRPr/>
            </a:pPr>
            <a:r>
              <a:rPr lang="zh-CN" altLang="en-US" sz="1400" dirty="0" smtClean="0"/>
              <a:t>支持内容视频替换：允许在有更清晰的视频的情况下进行视频替换</a:t>
            </a:r>
            <a:endParaRPr lang="en-US" altLang="zh-CN" sz="1400" dirty="0" smtClean="0"/>
          </a:p>
          <a:p>
            <a:pPr>
              <a:buClr>
                <a:srgbClr val="3399FF"/>
              </a:buClr>
              <a:buFontTx/>
              <a:buChar char="-"/>
              <a:defRPr/>
            </a:pPr>
            <a:r>
              <a:rPr lang="zh-CN" altLang="en-US" sz="1400" dirty="0" smtClean="0"/>
              <a:t>内容管理升级：不因增补视频而省却审核流程而造成的内容视频不一致情况，版权不符等情况</a:t>
            </a:r>
            <a:endParaRPr lang="en-US" altLang="zh-CN" sz="1400" dirty="0" smtClean="0"/>
          </a:p>
          <a:p>
            <a:pPr>
              <a:buClr>
                <a:srgbClr val="3399FF"/>
              </a:buClr>
              <a:buFontTx/>
              <a:buChar char="-"/>
              <a:defRPr/>
            </a:pPr>
            <a:r>
              <a:rPr lang="zh-CN" altLang="en-US" sz="1400" dirty="0" smtClean="0"/>
              <a:t>不影响内容正常打包及服务：即在内容发布的情况下，可在线替换或增补视频，而不需要重新发布和打包</a:t>
            </a:r>
            <a:endParaRPr lang="en-US" altLang="zh-CN" sz="1400" dirty="0"/>
          </a:p>
          <a:p>
            <a:pPr>
              <a:buClr>
                <a:srgbClr val="3399FF"/>
              </a:buClr>
              <a:buFontTx/>
              <a:buChar char="-"/>
              <a:defRPr/>
            </a:pPr>
            <a:r>
              <a:rPr lang="zh-CN" altLang="en-US" sz="1400" dirty="0" smtClean="0"/>
              <a:t>能真实反应内容的所有运营工作：真实统计内容操作各流程中的所有工作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028384" y="6453336"/>
            <a:ext cx="864096" cy="404664"/>
          </a:xfrm>
        </p:spPr>
        <p:txBody>
          <a:bodyPr/>
          <a:lstStyle/>
          <a:p>
            <a:r>
              <a:rPr lang="zh-CN" altLang="en-US" dirty="0" smtClean="0"/>
              <a:t>第</a:t>
            </a:r>
            <a:fld id="{384BF50C-4D76-4D48-A7F1-82C785B3933C}" type="slidenum">
              <a:rPr lang="zh-CN" altLang="en-US" smtClean="0"/>
              <a:pPr/>
              <a:t>4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367680600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94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21964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项目建设内容：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836712"/>
            <a:ext cx="8352928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1" dirty="0">
                <a:latin typeface="+mn-ea"/>
              </a:rPr>
              <a:t>内容</a:t>
            </a:r>
            <a:r>
              <a:rPr lang="zh-CN" altLang="en-US" sz="1400" b="1" dirty="0" smtClean="0">
                <a:latin typeface="+mn-ea"/>
              </a:rPr>
              <a:t>上传</a:t>
            </a:r>
            <a:endParaRPr lang="en-US" altLang="zh-CN" sz="1400" b="1" dirty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 smtClean="0">
                <a:latin typeface="+mn-ea"/>
              </a:rPr>
              <a:t>支持内容</a:t>
            </a:r>
            <a:r>
              <a:rPr lang="en-US" altLang="zh-CN" sz="1400" dirty="0" smtClean="0">
                <a:latin typeface="+mn-ea"/>
              </a:rPr>
              <a:t>+</a:t>
            </a:r>
            <a:r>
              <a:rPr lang="zh-CN" altLang="en-US" sz="1400" dirty="0" smtClean="0">
                <a:latin typeface="+mn-ea"/>
              </a:rPr>
              <a:t>视频，或独立视频上传</a:t>
            </a:r>
            <a:endParaRPr lang="en-US" altLang="zh-CN" sz="1400" dirty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 smtClean="0">
                <a:latin typeface="+mn-ea"/>
              </a:rPr>
              <a:t>实时监测上传，上传完成后能提取视频相关属性信息，并对视频的码率、格式等进行校验</a:t>
            </a:r>
            <a:endParaRPr lang="en-US" altLang="zh-CN" sz="1400" dirty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 smtClean="0">
                <a:latin typeface="+mn-ea"/>
              </a:rPr>
              <a:t>自动区分新内容上传、补录上传、变更上传操作</a:t>
            </a:r>
            <a:endParaRPr lang="en-US" altLang="zh-CN" sz="1400" dirty="0" smtClean="0">
              <a:latin typeface="+mn-ea"/>
            </a:endParaRPr>
          </a:p>
          <a:p>
            <a:pPr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1" dirty="0">
                <a:latin typeface="+mn-ea"/>
              </a:rPr>
              <a:t>内容</a:t>
            </a:r>
            <a:r>
              <a:rPr lang="zh-CN" altLang="en-US" sz="1400" b="1" dirty="0" smtClean="0">
                <a:latin typeface="+mn-ea"/>
              </a:rPr>
              <a:t>关联</a:t>
            </a:r>
            <a:endParaRPr lang="en-US" altLang="zh-CN" sz="1400" b="1" dirty="0" smtClean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 smtClean="0">
                <a:latin typeface="+mn-ea"/>
              </a:rPr>
              <a:t>支持通过批量设置视频与内容的绑定关系，以及与已存在内容的关联并管过管理后台上传至系统</a:t>
            </a:r>
            <a:endParaRPr lang="en-US" altLang="zh-CN" sz="1400" dirty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 smtClean="0">
                <a:latin typeface="+mn-ea"/>
              </a:rPr>
              <a:t>支持在管理后台将在库内容与视频进行人工选择关联</a:t>
            </a:r>
            <a:endParaRPr lang="en-US" altLang="zh-CN" sz="1400" dirty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 smtClean="0">
                <a:latin typeface="+mn-ea"/>
              </a:rPr>
              <a:t>如视频关联在库内容，则自动进入到审核流程；</a:t>
            </a:r>
            <a:r>
              <a:rPr lang="zh-CN" altLang="en-US" sz="1400" dirty="0" smtClean="0">
                <a:latin typeface="+mn-ea"/>
              </a:rPr>
              <a:t>省</a:t>
            </a:r>
            <a:r>
              <a:rPr lang="zh-CN" altLang="en-US" sz="1400" dirty="0">
                <a:latin typeface="+mn-ea"/>
              </a:rPr>
              <a:t>去</a:t>
            </a:r>
            <a:r>
              <a:rPr lang="zh-CN" altLang="en-US" sz="1400" dirty="0" smtClean="0">
                <a:latin typeface="+mn-ea"/>
              </a:rPr>
              <a:t>内容</a:t>
            </a:r>
            <a:r>
              <a:rPr lang="zh-CN" altLang="en-US" sz="1400" dirty="0" smtClean="0">
                <a:latin typeface="+mn-ea"/>
              </a:rPr>
              <a:t>编辑等流程</a:t>
            </a:r>
            <a:endParaRPr lang="en-US" altLang="zh-CN" sz="1400" dirty="0" smtClean="0">
              <a:latin typeface="+mn-ea"/>
            </a:endParaRPr>
          </a:p>
          <a:p>
            <a:pPr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1" dirty="0">
                <a:latin typeface="+mn-ea"/>
              </a:rPr>
              <a:t>内容</a:t>
            </a:r>
            <a:r>
              <a:rPr lang="zh-CN" altLang="en-US" sz="1400" b="1" dirty="0" smtClean="0">
                <a:latin typeface="+mn-ea"/>
              </a:rPr>
              <a:t>审核</a:t>
            </a:r>
            <a:endParaRPr lang="en-US" altLang="zh-CN" sz="1400" b="1" dirty="0" smtClean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 smtClean="0">
                <a:latin typeface="+mn-ea"/>
              </a:rPr>
              <a:t>支持按照一定规则将待审核视频由系统自动分配到一、二、三审账号进行审核。</a:t>
            </a:r>
            <a:endParaRPr lang="en-US" altLang="zh-CN" sz="1400" dirty="0" smtClean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>
                <a:latin typeface="+mn-ea"/>
              </a:rPr>
              <a:t>区</a:t>
            </a:r>
            <a:r>
              <a:rPr lang="zh-CN" altLang="en-US" sz="1400" dirty="0" smtClean="0">
                <a:latin typeface="+mn-ea"/>
              </a:rPr>
              <a:t>隔新增内容审核与增补视频审核过程</a:t>
            </a:r>
            <a:endParaRPr lang="en-US" altLang="zh-CN" sz="1400" dirty="0" smtClean="0">
              <a:latin typeface="+mn-ea"/>
            </a:endParaRPr>
          </a:p>
          <a:p>
            <a:pPr marL="1102995" lvl="2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 smtClean="0">
                <a:latin typeface="+mn-ea"/>
              </a:rPr>
              <a:t>增补视频审核：只对增补视频进行审核，不对内容产生任何影响，也不影响原有视频状态</a:t>
            </a:r>
            <a:endParaRPr lang="en-US" altLang="zh-CN" sz="1400" dirty="0" smtClean="0">
              <a:latin typeface="+mn-ea"/>
            </a:endParaRPr>
          </a:p>
          <a:p>
            <a:pPr marL="1102995" lvl="2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 smtClean="0">
                <a:latin typeface="+mn-ea"/>
              </a:rPr>
              <a:t>增补描述审核：属于修改内容，需进行内容的完整审核，但不影响其发布状态，只在发布时变更内容的属性信息。</a:t>
            </a:r>
            <a:endParaRPr lang="en-US" altLang="zh-CN" sz="1400" dirty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 smtClean="0">
                <a:latin typeface="+mn-ea"/>
              </a:rPr>
              <a:t>当视频内容在用户处超时未审核时，应按照一定策略进行主动释放，并再次分配给其他账号审核</a:t>
            </a:r>
            <a:endParaRPr lang="en-US" altLang="zh-CN" sz="1400" dirty="0" smtClean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 smtClean="0">
                <a:latin typeface="+mn-ea"/>
              </a:rPr>
              <a:t>能够区隔内容与增补视频的审核过程。能够查看待审内容及需独立审核的视频，并可手动派发</a:t>
            </a:r>
            <a:endParaRPr lang="en-US" altLang="zh-CN" sz="1400" dirty="0" smtClean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 smtClean="0">
                <a:latin typeface="+mn-ea"/>
              </a:rPr>
              <a:t>提供审核通过与审核不通过两种审核操作方式，审核不通过的节目进入回收站并注明不通过原因</a:t>
            </a:r>
            <a:endParaRPr lang="en-US" altLang="zh-CN" sz="1400" dirty="0">
              <a:latin typeface="+mn-ea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0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21964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项目建设内容：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124744"/>
            <a:ext cx="83529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1" dirty="0" smtClean="0">
                <a:latin typeface="+mn-ea"/>
              </a:rPr>
              <a:t>内容</a:t>
            </a:r>
            <a:r>
              <a:rPr lang="zh-CN" altLang="en-US" sz="1400" b="1" dirty="0">
                <a:latin typeface="+mn-ea"/>
              </a:rPr>
              <a:t>发布</a:t>
            </a:r>
            <a:endParaRPr lang="en-US" altLang="zh-CN" sz="1400" b="1" dirty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 smtClean="0">
                <a:latin typeface="+mn-ea"/>
              </a:rPr>
              <a:t>在现有发布基础之上，区隔内容及视频发布逻辑；内容发布需进行打包，增补则需消除打包。同时如视频所属内容已处于发布状态，则自动生成视频待发布任务</a:t>
            </a:r>
            <a:endParaRPr lang="en-US" altLang="zh-CN" sz="1400" dirty="0" smtClean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 smtClean="0">
                <a:latin typeface="+mn-ea"/>
              </a:rPr>
              <a:t>定时扫描待发布内容任务，获取任务信息调用内容分发服务进行内容具体的分发</a:t>
            </a:r>
            <a:endParaRPr lang="en-US" altLang="zh-CN" sz="1400" dirty="0" smtClean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 smtClean="0">
                <a:latin typeface="+mn-ea"/>
              </a:rPr>
              <a:t>异步接收分发结果，维护好内容与视频的状态信息</a:t>
            </a:r>
            <a:endParaRPr lang="en-US" altLang="zh-CN" sz="1400" dirty="0" smtClean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endParaRPr lang="en-US" altLang="zh-CN" sz="1400" dirty="0">
              <a:latin typeface="+mn-ea"/>
            </a:endParaRPr>
          </a:p>
          <a:p>
            <a:pPr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1" dirty="0" smtClean="0">
                <a:latin typeface="+mn-ea"/>
              </a:rPr>
              <a:t>回收站管理</a:t>
            </a:r>
            <a:endParaRPr lang="en-US" altLang="zh-CN" sz="1400" b="1" dirty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 smtClean="0">
                <a:latin typeface="+mn-ea"/>
              </a:rPr>
              <a:t>审核失败的视频、主动删除的视频首先进入回收站，在回收站中可针对视频内容进行彻底删除</a:t>
            </a:r>
            <a:endParaRPr lang="en-US" altLang="zh-CN" sz="1400" dirty="0" smtClean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 smtClean="0">
                <a:latin typeface="+mn-ea"/>
              </a:rPr>
              <a:t>对于增补视频，其所有操作不能影响关联内容的状态。</a:t>
            </a:r>
            <a:endParaRPr lang="en-US" altLang="zh-CN" sz="1400" dirty="0" smtClean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endParaRPr lang="en-US" altLang="zh-CN" sz="1400" dirty="0">
              <a:latin typeface="+mn-ea"/>
            </a:endParaRPr>
          </a:p>
          <a:p>
            <a:pPr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1" dirty="0">
                <a:latin typeface="+mn-ea"/>
              </a:rPr>
              <a:t>统计</a:t>
            </a:r>
            <a:r>
              <a:rPr lang="zh-CN" altLang="en-US" sz="1400" b="1" dirty="0" smtClean="0">
                <a:latin typeface="+mn-ea"/>
              </a:rPr>
              <a:t>报表</a:t>
            </a:r>
            <a:endParaRPr lang="en-US" altLang="zh-CN" sz="1400" b="1" dirty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 smtClean="0">
                <a:latin typeface="+mn-ea"/>
              </a:rPr>
              <a:t>对内容管理过程进行统计出审核超时清单报表（含一审、二审、三审）</a:t>
            </a:r>
            <a:endParaRPr lang="en-US" altLang="zh-CN" sz="1400" dirty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>
                <a:latin typeface="+mn-ea"/>
              </a:rPr>
              <a:t>统计出审核不通过数据报表（含一审、二审、三审）</a:t>
            </a:r>
            <a:endParaRPr lang="en-US" altLang="zh-CN" sz="1400" dirty="0">
              <a:latin typeface="+mn-ea"/>
            </a:endParaRPr>
          </a:p>
          <a:p>
            <a:pPr marL="645795" lvl="1" indent="-28575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0" dirty="0">
                <a:latin typeface="+mn-ea"/>
              </a:rPr>
              <a:t>统计出视频出入库及审核数据报表（含一审、二审、三审）</a:t>
            </a:r>
            <a:endParaRPr lang="en-US" altLang="zh-CN" sz="1400" dirty="0">
              <a:latin typeface="+mn-ea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323528" y="202630"/>
            <a:ext cx="8496944" cy="576000"/>
          </a:xfrm>
        </p:spPr>
        <p:txBody>
          <a:bodyPr/>
          <a:lstStyle/>
          <a:p>
            <a:r>
              <a:rPr lang="zh-CN" altLang="en-US" dirty="0" smtClean="0"/>
              <a:t>系统框架图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576" y="5301208"/>
            <a:ext cx="726927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45" lvl="1">
              <a:lnSpc>
                <a:spcPct val="150000"/>
              </a:lnSpc>
            </a:pPr>
            <a:r>
              <a:rPr lang="zh-CN" altLang="en-US" sz="1400" dirty="0" smtClean="0">
                <a:latin typeface="+mn-ea"/>
              </a:rPr>
              <a:t>注：</a:t>
            </a:r>
            <a:r>
              <a:rPr lang="en-US" altLang="zh-CN" sz="1400" dirty="0" smtClean="0">
                <a:latin typeface="+mn-ea"/>
              </a:rPr>
              <a:t>CPMS</a:t>
            </a:r>
            <a:r>
              <a:rPr lang="zh-CN" altLang="en-US" sz="1400" dirty="0" smtClean="0">
                <a:latin typeface="+mn-ea"/>
              </a:rPr>
              <a:t>接收到</a:t>
            </a:r>
            <a:r>
              <a:rPr lang="en-US" altLang="zh-CN" sz="1400" dirty="0" smtClean="0">
                <a:latin typeface="+mn-ea"/>
              </a:rPr>
              <a:t>CMS</a:t>
            </a:r>
            <a:r>
              <a:rPr lang="zh-CN" altLang="en-US" sz="1400" dirty="0">
                <a:latin typeface="+mn-ea"/>
              </a:rPr>
              <a:t>同步的视频信息</a:t>
            </a:r>
            <a:r>
              <a:rPr lang="zh-CN" altLang="en-US" sz="1400" dirty="0" smtClean="0">
                <a:latin typeface="+mn-ea"/>
              </a:rPr>
              <a:t>，需判断</a:t>
            </a:r>
            <a:r>
              <a:rPr lang="zh-CN" altLang="en-US" sz="1400" dirty="0">
                <a:latin typeface="+mn-ea"/>
              </a:rPr>
              <a:t>当前视频关联的内容的状态，如内容尚未使用，则直接与内容关联即可，如内容已经使用并已发布，则进行自动编排并生成自动发布</a:t>
            </a:r>
            <a:r>
              <a:rPr lang="zh-CN" altLang="en-US" sz="1400" dirty="0" smtClean="0">
                <a:latin typeface="+mn-ea"/>
              </a:rPr>
              <a:t>任务</a:t>
            </a:r>
            <a:endParaRPr lang="en-US" altLang="zh-CN" sz="14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01" y="805408"/>
            <a:ext cx="69818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流程变化说明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352928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63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172400" y="6453336"/>
            <a:ext cx="720080" cy="288032"/>
          </a:xfrm>
        </p:spPr>
        <p:txBody>
          <a:bodyPr/>
          <a:lstStyle/>
          <a:p>
            <a:r>
              <a:rPr lang="zh-CN" altLang="en-US" dirty="0" smtClean="0"/>
              <a:t>第</a:t>
            </a:r>
            <a:fld id="{384BF50C-4D76-4D48-A7F1-82C785B3933C}" type="slidenum">
              <a:rPr lang="zh-CN" altLang="en-US" smtClean="0"/>
              <a:pPr/>
              <a:t>9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graphicFrame>
        <p:nvGraphicFramePr>
          <p:cNvPr id="26" name="图示 25"/>
          <p:cNvGraphicFramePr/>
          <p:nvPr>
            <p:extLst>
              <p:ext uri="{D42A27DB-BD31-4B8C-83A1-F6EECF244321}">
                <p14:modId xmlns:p14="http://schemas.microsoft.com/office/powerpoint/2010/main" val="169674700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8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4037</TotalTime>
  <Words>1063</Words>
  <Application>Microsoft Office PowerPoint</Application>
  <PresentationFormat>全屏显示(4:3)</PresentationFormat>
  <Paragraphs>149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Hei</vt:lpstr>
      <vt:lpstr>宋体</vt:lpstr>
      <vt:lpstr>微软雅黑</vt:lpstr>
      <vt:lpstr>Arial</vt:lpstr>
      <vt:lpstr>Calibri</vt:lpstr>
      <vt:lpstr>Impact</vt:lpstr>
      <vt:lpstr>Verdana</vt:lpstr>
      <vt:lpstr>Wingdings</vt:lpstr>
      <vt:lpstr>主题1</vt:lpstr>
      <vt:lpstr>2018年天翼视讯CMS内容管理升级项目</vt:lpstr>
      <vt:lpstr>目 录</vt:lpstr>
      <vt:lpstr>1、立项背景</vt:lpstr>
      <vt:lpstr>目 录</vt:lpstr>
      <vt:lpstr>PowerPoint 演示文稿</vt:lpstr>
      <vt:lpstr>PowerPoint 演示文稿</vt:lpstr>
      <vt:lpstr>系统框架图</vt:lpstr>
      <vt:lpstr>流程变化说明</vt:lpstr>
      <vt:lpstr>目 录</vt:lpstr>
      <vt:lpstr>费用清单</vt:lpstr>
      <vt:lpstr>目 录</vt:lpstr>
      <vt:lpstr>实施计划</vt:lpstr>
      <vt:lpstr>PowerPoint 演示文稿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研发项目材料</dc:title>
  <dc:creator>茅薇</dc:creator>
  <cp:lastModifiedBy>茅 薇</cp:lastModifiedBy>
  <cp:revision>406</cp:revision>
  <cp:lastPrinted>2017-04-19T01:17:08Z</cp:lastPrinted>
  <dcterms:created xsi:type="dcterms:W3CDTF">2015-03-18T01:04:00Z</dcterms:created>
  <dcterms:modified xsi:type="dcterms:W3CDTF">2018-08-09T05:41:54Z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