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84" d="100"/>
          <a:sy n="84" d="100"/>
        </p:scale>
        <p:origin x="24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14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80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80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315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8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51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18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78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86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138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4763-D983-4959-823F-A8AB0745997A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08BA-D7A6-4442-AA42-669D818181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892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PROJEKT LEIRÁS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hu-HU" dirty="0" smtClean="0"/>
              <a:t>Szabó Norbert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92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Leírás: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5310" y="1849932"/>
            <a:ext cx="104719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kód egy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program, amely egy nyomógomb állapotát figyeli. Ha a gombot lenyomják,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program "Lenyomva" üzenetet küld a soros monitorra, ha pedig felengedik, akkor "Felengedve„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üzenetet ír ki. A kód a gomb állapotát 2-es digitális bemenetre olvassa, és a soros kommunikáció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segítségével jeleníti meg az állapotváltozásokat.</a:t>
            </a:r>
          </a:p>
        </p:txBody>
      </p:sp>
    </p:spTree>
    <p:extLst>
      <p:ext uri="{BB962C8B-B14F-4D97-AF65-F5344CB8AC3E}">
        <p14:creationId xmlns:p14="http://schemas.microsoft.com/office/powerpoint/2010/main" val="382653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Szükséges eszközök</a:t>
            </a:r>
            <a:r>
              <a:rPr lang="hu-HU" b="1" dirty="0" smtClean="0">
                <a:solidFill>
                  <a:schemeClr val="bg1"/>
                </a:solidFill>
              </a:rPr>
              <a:t>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err="1">
                <a:solidFill>
                  <a:schemeClr val="bg1"/>
                </a:solidFill>
              </a:rPr>
              <a:t>Arduino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Uno</a:t>
            </a:r>
            <a:endParaRPr lang="hu-HU" dirty="0">
              <a:solidFill>
                <a:schemeClr val="bg1"/>
              </a:solidFill>
            </a:endParaRPr>
          </a:p>
          <a:p>
            <a:pPr lvl="0"/>
            <a:r>
              <a:rPr lang="hu-HU" dirty="0">
                <a:solidFill>
                  <a:schemeClr val="bg1"/>
                </a:solidFill>
              </a:rPr>
              <a:t>Nyomógomb</a:t>
            </a:r>
          </a:p>
          <a:p>
            <a:pPr lvl="0"/>
            <a:r>
              <a:rPr lang="hu-HU" dirty="0">
                <a:solidFill>
                  <a:schemeClr val="bg1"/>
                </a:solidFill>
              </a:rPr>
              <a:t>10kΩ ellenállás</a:t>
            </a:r>
          </a:p>
          <a:p>
            <a:pPr lvl="0"/>
            <a:r>
              <a:rPr lang="hu-HU" dirty="0" err="1">
                <a:solidFill>
                  <a:schemeClr val="bg1"/>
                </a:solidFill>
              </a:rPr>
              <a:t>Breadboard</a:t>
            </a:r>
            <a:r>
              <a:rPr lang="hu-HU" dirty="0">
                <a:solidFill>
                  <a:schemeClr val="bg1"/>
                </a:solidFill>
              </a:rPr>
              <a:t> és vezetékek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15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Bekötési útmutató</a:t>
            </a:r>
            <a:r>
              <a:rPr lang="hu-HU" b="1" dirty="0" smtClean="0">
                <a:solidFill>
                  <a:schemeClr val="bg1"/>
                </a:solidFill>
              </a:rPr>
              <a:t>: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</a:rPr>
              <a:t>Kösd </a:t>
            </a:r>
            <a:r>
              <a:rPr lang="hu-HU" dirty="0">
                <a:solidFill>
                  <a:schemeClr val="bg1"/>
                </a:solidFill>
              </a:rPr>
              <a:t>a nyomógomb egyik lábát az </a:t>
            </a:r>
            <a:r>
              <a:rPr lang="hu-HU" dirty="0" err="1">
                <a:solidFill>
                  <a:schemeClr val="bg1"/>
                </a:solidFill>
              </a:rPr>
              <a:t>Arduino</a:t>
            </a:r>
            <a:r>
              <a:rPr lang="hu-HU" dirty="0">
                <a:solidFill>
                  <a:schemeClr val="bg1"/>
                </a:solidFill>
              </a:rPr>
              <a:t> GND (föld) csatlakozójához.</a:t>
            </a:r>
          </a:p>
          <a:p>
            <a:r>
              <a:rPr lang="hu-HU" dirty="0">
                <a:solidFill>
                  <a:schemeClr val="bg1"/>
                </a:solidFill>
              </a:rPr>
              <a:t>A nyomógomb másik lábát kösd az </a:t>
            </a:r>
            <a:r>
              <a:rPr lang="hu-HU" dirty="0" err="1">
                <a:solidFill>
                  <a:schemeClr val="bg1"/>
                </a:solidFill>
              </a:rPr>
              <a:t>Arduino</a:t>
            </a:r>
            <a:r>
              <a:rPr lang="hu-HU" dirty="0">
                <a:solidFill>
                  <a:schemeClr val="bg1"/>
                </a:solidFill>
              </a:rPr>
              <a:t> 2-es digitális bemenetéhez.</a:t>
            </a:r>
          </a:p>
          <a:p>
            <a:r>
              <a:rPr lang="hu-HU" dirty="0">
                <a:solidFill>
                  <a:schemeClr val="bg1"/>
                </a:solidFill>
              </a:rPr>
              <a:t>Helyezz egy 10k</a:t>
            </a:r>
            <a:r>
              <a:rPr lang="el-GR" dirty="0">
                <a:solidFill>
                  <a:schemeClr val="bg1"/>
                </a:solidFill>
              </a:rPr>
              <a:t>Ω-</a:t>
            </a:r>
            <a:r>
              <a:rPr lang="hu-HU" dirty="0" err="1">
                <a:solidFill>
                  <a:schemeClr val="bg1"/>
                </a:solidFill>
              </a:rPr>
              <a:t>os</a:t>
            </a:r>
            <a:r>
              <a:rPr lang="hu-HU" dirty="0">
                <a:solidFill>
                  <a:schemeClr val="bg1"/>
                </a:solidFill>
              </a:rPr>
              <a:t> ellenállást a 2-es digitális bemenet és az 5V </a:t>
            </a:r>
            <a:r>
              <a:rPr lang="hu-HU" dirty="0" smtClean="0">
                <a:solidFill>
                  <a:schemeClr val="bg1"/>
                </a:solidFill>
              </a:rPr>
              <a:t>közé.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932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</a:rPr>
              <a:t>Bekötési útmutató:</a:t>
            </a:r>
            <a:endParaRPr lang="hu-HU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8" y="1817606"/>
            <a:ext cx="5801627" cy="46883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74525" y="1233888"/>
            <a:ext cx="31625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153363"/>
              </p:ext>
            </p:extLst>
          </p:nvPr>
        </p:nvGraphicFramePr>
        <p:xfrm>
          <a:off x="7579994" y="2559451"/>
          <a:ext cx="3678265" cy="518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Csomagoló felületobjektum" showAsIcon="1" r:id="rId4" imgW="5977080" imgH="550800" progId="Package">
                  <p:embed/>
                </p:oleObj>
              </mc:Choice>
              <mc:Fallback>
                <p:oleObj name="Csomagoló felületobjektum" showAsIcon="1" r:id="rId4" imgW="5977080" imgH="550800" progId="Packag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994" y="2559451"/>
                        <a:ext cx="3678265" cy="518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18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124</Words>
  <Application>Microsoft Office PowerPoint</Application>
  <PresentationFormat>Szélesvásznú</PresentationFormat>
  <Paragraphs>17</Paragraphs>
  <Slides>5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Csomag</vt:lpstr>
      <vt:lpstr>PROJEKT LEIRÁS</vt:lpstr>
      <vt:lpstr>Leírás:</vt:lpstr>
      <vt:lpstr>Szükséges eszközök:</vt:lpstr>
      <vt:lpstr>Bekötési útmutató:</vt:lpstr>
      <vt:lpstr>Bekötési útmutató: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LEIRÁS</dc:title>
  <dc:creator>C-épület - Tanuló</dc:creator>
  <cp:lastModifiedBy>C-épület - Tanuló</cp:lastModifiedBy>
  <cp:revision>3</cp:revision>
  <dcterms:created xsi:type="dcterms:W3CDTF">2024-09-16T09:01:52Z</dcterms:created>
  <dcterms:modified xsi:type="dcterms:W3CDTF">2025-03-31T08:12:23Z</dcterms:modified>
</cp:coreProperties>
</file>