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3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75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8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8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220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8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436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9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799F-993F-4304-A753-CA3F8C220598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5F4F3-CF3B-4C98-B06A-0A8DF78179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8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Arduino</a:t>
            </a:r>
            <a:r>
              <a:rPr lang="hu-HU" b="1" dirty="0"/>
              <a:t> HC-SR501 – </a:t>
            </a:r>
            <a:r>
              <a:rPr lang="hu-HU" b="1" dirty="0" smtClean="0"/>
              <a:t>Mozgásérzékelő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Szabó Norbert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282926" y="5583219"/>
            <a:ext cx="48194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/>
              <a:t>Forrás:</a:t>
            </a:r>
            <a:r>
              <a:rPr lang="hu-HU" dirty="0" err="1"/>
              <a:t>https</a:t>
            </a:r>
            <a:r>
              <a:rPr lang="hu-HU" dirty="0"/>
              <a:t>://www.microcontroller.hu/blog/projektek/arduino-hc-sr501-mozgaserzekelo-peldafeladat/?srsltid=AfmBOoqq5nqgFncM7TwpOnnBhGVrwXKAXGFgnKOfc-XtCsB6FWj1mUZV</a:t>
            </a:r>
          </a:p>
        </p:txBody>
      </p:sp>
    </p:spTree>
    <p:extLst>
      <p:ext uri="{BB962C8B-B14F-4D97-AF65-F5344CB8AC3E}">
        <p14:creationId xmlns:p14="http://schemas.microsoft.com/office/powerpoint/2010/main" val="29832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Hadver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 err="1" smtClean="0"/>
              <a:t>uno</a:t>
            </a:r>
            <a:r>
              <a:rPr lang="hu-HU" dirty="0" smtClean="0"/>
              <a:t> panel</a:t>
            </a:r>
          </a:p>
          <a:p>
            <a:pPr lvl="0"/>
            <a:r>
              <a:rPr lang="hu-HU" dirty="0" err="1" smtClean="0"/>
              <a:t>Probapanel</a:t>
            </a:r>
            <a:endParaRPr lang="hu-HU" dirty="0" smtClean="0"/>
          </a:p>
          <a:p>
            <a:pPr lvl="0"/>
            <a:r>
              <a:rPr lang="hu-HU" dirty="0" smtClean="0"/>
              <a:t>Vezeték</a:t>
            </a:r>
          </a:p>
          <a:p>
            <a:pPr lvl="0"/>
            <a:r>
              <a:rPr lang="hu-HU" dirty="0" smtClean="0"/>
              <a:t>220 </a:t>
            </a:r>
            <a:r>
              <a:rPr lang="hu-HU" dirty="0"/>
              <a:t>Ohm </a:t>
            </a:r>
            <a:r>
              <a:rPr lang="hu-HU" dirty="0" smtClean="0"/>
              <a:t>ellenállás</a:t>
            </a:r>
          </a:p>
          <a:p>
            <a:pPr lvl="0"/>
            <a:r>
              <a:rPr lang="hu-HU" dirty="0" smtClean="0"/>
              <a:t>Led</a:t>
            </a:r>
          </a:p>
          <a:p>
            <a:pPr lvl="0"/>
            <a:r>
              <a:rPr lang="hu-HU" dirty="0" smtClean="0"/>
              <a:t>Hc-sr501 mozgásérzékelő szenzor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090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Leírás</a:t>
            </a:r>
            <a:r>
              <a:rPr lang="hu-HU" b="1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Arduino</a:t>
            </a:r>
            <a:r>
              <a:rPr lang="hu-HU" dirty="0"/>
              <a:t> HC-SR501 egy passzív infravörös (PIR) mozgásérzékelő modul, amely képes érzékelni az emberi mozgást a környezetében, és ezt a jelet digitális vagy analóg kimeneten továbbítani. Az érzékelőt gyakran használják biztonsági rendszerekben, automatizált világítási rendszerekben vagy bármely olyan alkalmazásban, ahol a mozgás érzékelése fontos szerepet játszik.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55411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 jellemzők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Tápfeszültség: A HC-SR501 5-12V közötti feszültséggel működik, így könnyen integrálható </a:t>
            </a:r>
            <a:r>
              <a:rPr lang="hu-HU" dirty="0" err="1"/>
              <a:t>Arduino</a:t>
            </a:r>
            <a:r>
              <a:rPr lang="hu-HU" dirty="0"/>
              <a:t> alapú projektekkel, amelyek 5V-ot használnak.</a:t>
            </a:r>
          </a:p>
          <a:p>
            <a:r>
              <a:rPr lang="hu-HU" dirty="0"/>
              <a:t>Érzékelési tartomány: A mozgásérzékelő hatótávolsága általában 3-7 méter, de ez a tartomány függ a környezeti tényezőktől és a beállított érzékenységtől.</a:t>
            </a:r>
          </a:p>
          <a:p>
            <a:r>
              <a:rPr lang="hu-HU" dirty="0"/>
              <a:t>Érzékenység beállítása: Az érzékelőn található két potenciométer, amellyel finomhangolható az érzékenység és az érzékelési idő.</a:t>
            </a:r>
          </a:p>
          <a:p>
            <a:r>
              <a:rPr lang="hu-HU" dirty="0"/>
              <a:t>Kimeneti jelek: A HC-SR501 kétféle kimenetet biztosít</a:t>
            </a:r>
            <a:r>
              <a:rPr lang="hu-HU" dirty="0" smtClean="0"/>
              <a:t>: </a:t>
            </a:r>
            <a:r>
              <a:rPr lang="hu-HU" dirty="0"/>
              <a:t>Digitális kimenet (HIGH/LOW): Ha mozgást érzékel, a kimeneti láb magas szintű jelet (5V) ad, ellenkező esetben alacsony szintű jelet (0V</a:t>
            </a:r>
            <a:r>
              <a:rPr lang="hu-HU" dirty="0" smtClean="0"/>
              <a:t>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99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86654" cy="2378075"/>
          </a:xfrm>
        </p:spPr>
        <p:txBody>
          <a:bodyPr>
            <a:normAutofit/>
          </a:bodyPr>
          <a:lstStyle/>
          <a:p>
            <a:r>
              <a:rPr lang="hu-HU" sz="6000" dirty="0" smtClean="0"/>
              <a:t>Kapcsolási </a:t>
            </a:r>
            <a:br>
              <a:rPr lang="hu-HU" sz="6000" dirty="0" smtClean="0"/>
            </a:br>
            <a:r>
              <a:rPr lang="hu-HU" sz="6000" dirty="0" smtClean="0"/>
              <a:t>rajz:</a:t>
            </a:r>
            <a:endParaRPr lang="hu-HU" sz="6000" dirty="0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194" y="0"/>
            <a:ext cx="6695806" cy="7356766"/>
          </a:xfrm>
        </p:spPr>
      </p:pic>
    </p:spTree>
    <p:extLst>
      <p:ext uri="{BB962C8B-B14F-4D97-AF65-F5344CB8AC3E}">
        <p14:creationId xmlns:p14="http://schemas.microsoft.com/office/powerpoint/2010/main" val="4244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3932237" cy="1600200"/>
          </a:xfrm>
        </p:spPr>
        <p:txBody>
          <a:bodyPr>
            <a:normAutofit/>
          </a:bodyPr>
          <a:lstStyle/>
          <a:p>
            <a:r>
              <a:rPr lang="hu-HU" sz="9600" b="1" dirty="0" smtClean="0"/>
              <a:t>Vége</a:t>
            </a:r>
            <a:endParaRPr lang="hu-HU" sz="96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031896" y="5868988"/>
            <a:ext cx="4233374" cy="612775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37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188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Arduino HC-SR501 – Mozgásérzékelő</vt:lpstr>
      <vt:lpstr>Hadver:</vt:lpstr>
      <vt:lpstr>Leírás:</vt:lpstr>
      <vt:lpstr>Fő jellemzők:</vt:lpstr>
      <vt:lpstr>Kapcsolási  rajz:</vt:lpstr>
      <vt:lpstr>Vége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HC-SR501 – Mozgásérzékelő</dc:title>
  <dc:creator>Szabó Norbert</dc:creator>
  <cp:lastModifiedBy>C-épület - Tanuló</cp:lastModifiedBy>
  <cp:revision>11</cp:revision>
  <dcterms:created xsi:type="dcterms:W3CDTF">2024-11-13T17:47:43Z</dcterms:created>
  <dcterms:modified xsi:type="dcterms:W3CDTF">2025-03-26T09:54:26Z</dcterms:modified>
</cp:coreProperties>
</file>