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010000"/>
    <a:srgbClr val="000001"/>
    <a:srgbClr val="5B4E83"/>
    <a:srgbClr val="3D418B"/>
    <a:srgbClr val="835071"/>
    <a:srgbClr val="428ADC"/>
    <a:srgbClr val="62A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13166-B453-42A4-0CCE-F3978C00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807120-EF28-A932-AC1A-9349AD29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F64DB-86F0-EC8F-48CB-62F81844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00FB-0306-D2F9-0494-610308E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046DC-E3FD-F31A-2E00-A02AC6C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9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AECE3-A648-2059-A2B6-52856EC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112E49-F1FF-CEAC-8F06-24BBAE3E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D9D26-91F7-C6C7-5382-60AB774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BD837F-8C34-C8E9-E25E-4FDD071E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6CA163-F1AA-6173-CA2F-49541FC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07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1AF73D-BA1B-3777-865D-6FF67575F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3E77DA-7DE4-C33E-B162-159A9635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1818D-D5B6-14C6-5EDA-3143DCDC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16A169-4590-F59B-EF78-0A40345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A6DC25-FEBB-1DA5-48E7-865EEC7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48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78FDC-C03D-FC70-C843-7280B8E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2DC5E-748A-A89A-7FA7-AAAF9958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2DA295-FFF1-EF38-7131-9B4AC17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AB27B-5A27-3F1B-FE1F-9415401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6109CC-ED43-E239-66C0-BAD2AA1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0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2CBFCB-F956-0A5F-E618-3D18B682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18BCDF-BBB5-1E7E-2372-29044B27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AB163F-66D2-644E-0CEE-C79E3D80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A46075-056B-E640-0D98-3A673EA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05D9F3-FA9C-9D29-8C46-3E58E41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7A390-7E7D-7D95-7AB4-F8C60E72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5A636C-CCCA-4F55-C9A4-741E3D61C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00B1B-DB85-29FB-8753-4BEFC3C9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0B9889-3E6F-8603-30CD-90E25A88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C2CFF5-2DE4-424D-2370-5DDB6BC0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ACEEC3-8C3F-E1A1-F007-83536136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3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7099A-F025-B389-82E2-7FEB582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40CBBF-AA12-196E-CE6E-8C9C8624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308409-14B0-456A-2063-1876980A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0491FA-EC0D-E0F5-F789-30E98FC9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9DF25F-4BCE-F1D7-133D-49D1A303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C1C6B4-597D-00B0-D6DB-48FC9C8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E2F791-9FDF-DF46-83A7-D538C6D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F039391-1CA1-D35E-5274-03635F48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58279-F053-488C-5B54-657A543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6E5FEE6-934B-B2BE-3C8C-329E59FD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3B3128-F3BB-D9E2-F6F1-7C0570E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BACFDC-CA64-9A89-E1BE-9D15840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77E9325-460D-8911-4B44-2EE82EE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49391B-475C-B776-F1D4-8369CAE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92F9E8-168A-6D5F-962A-CA3819D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5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EA23EF-5C93-5024-C651-C498A61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9B209-149B-05B3-72AF-44AAAC9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E73F73-E2DF-6184-24DD-9AEF6B1C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89EA49-A20C-2ECF-26C9-F0600188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0A1BEA-98B8-EFD5-4087-1235ECB3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4C52D7-D9AE-4C91-FB7C-BC4D2A4B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9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8E2FB-CF30-B376-66FE-5459CED8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149C24-7E42-9DE5-8E74-FB109792B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784128-35CF-5C23-B4BE-E26D9E4D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1E20D-78E2-A101-509A-E7F93BDD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DE839D-BD58-2A3E-C470-FEB2D89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01E13C-3867-9517-0A9A-257DB78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B93D2F0-169B-82DC-3EA4-2EAC696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19A2E7-D20C-675D-B4E8-3A893F0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B988BC-7915-4E10-583D-B79A83B96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2BCD-2B39-4A3D-8999-83A778137C72}" type="datetimeFigureOut">
              <a:rPr lang="hu-HU" smtClean="0"/>
              <a:t>2024. 03. 11.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656842-7C6F-5570-FC03-206069EE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24E76E-9CF2-7FB2-F8F7-9F7699566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2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95CDFC"/>
            </a:gs>
            <a:gs pos="8000">
              <a:srgbClr val="EBD484"/>
            </a:gs>
            <a:gs pos="0">
              <a:srgbClr val="BC8487"/>
            </a:gs>
            <a:gs pos="96000">
              <a:srgbClr val="0F2652"/>
            </a:gs>
            <a:gs pos="70000">
              <a:srgbClr val="0F2652"/>
            </a:gs>
            <a:gs pos="60000">
              <a:srgbClr val="DC7C4A"/>
            </a:gs>
            <a:gs pos="53000">
              <a:srgbClr val="EE9632"/>
            </a:gs>
            <a:gs pos="44000">
              <a:srgbClr val="7FBDEC"/>
            </a:gs>
            <a:gs pos="100000">
              <a:srgbClr val="BC848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62A4F0"/>
            </a:gs>
            <a:gs pos="8000">
              <a:srgbClr val="5B8FDA"/>
            </a:gs>
            <a:gs pos="0">
              <a:srgbClr val="5B4E83"/>
            </a:gs>
            <a:gs pos="96000">
              <a:srgbClr val="0F2652"/>
            </a:gs>
            <a:gs pos="70000">
              <a:srgbClr val="0F2652"/>
            </a:gs>
            <a:gs pos="60000">
              <a:srgbClr val="3D418B"/>
            </a:gs>
            <a:gs pos="53000">
              <a:srgbClr val="835071"/>
            </a:gs>
            <a:gs pos="44000">
              <a:srgbClr val="428ADC"/>
            </a:gs>
            <a:gs pos="100000">
              <a:srgbClr val="5B4E8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FF"/>
            </a:gs>
            <a:gs pos="60000">
              <a:srgbClr val="FF0000"/>
            </a:gs>
            <a:gs pos="18000">
              <a:srgbClr val="0000FF"/>
            </a:gs>
            <a:gs pos="33000">
              <a:srgbClr val="00FF00"/>
            </a:gs>
            <a:gs pos="100000">
              <a:srgbClr val="FF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4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Szélesvásznú</PresentationFormat>
  <Paragraphs>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Szobek Ádám Márk</dc:creator>
  <cp:lastModifiedBy>Szobek Ádám Márk</cp:lastModifiedBy>
  <cp:revision>2</cp:revision>
  <dcterms:created xsi:type="dcterms:W3CDTF">2024-03-11T15:03:52Z</dcterms:created>
  <dcterms:modified xsi:type="dcterms:W3CDTF">2024-03-11T15:44:40Z</dcterms:modified>
</cp:coreProperties>
</file>