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4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FAD8E5-A7F3-4ADA-A0D6-ADC41FB84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048196C-9889-436B-91FF-5E1314B28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11B532A-0C99-4FC9-A692-4B701D716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5AF4-9257-4B4E-AC8B-0E6A231D5374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9326779-4636-4D37-A0B1-22794289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CF264D5-9CCA-44B6-ACAF-88CB5E70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C263-0837-4852-9D98-AE33B72268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6204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F34874-18D8-43C9-9BA2-B69F0E55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00DD2FB-9705-4059-89A0-1B89F76F9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FBB1A31-5987-4C99-A9EB-591A2D29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5AF4-9257-4B4E-AC8B-0E6A231D5374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F57676F-33A6-4002-813C-C68F1C5BF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4D07346-963C-4603-A373-3476AF76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C263-0837-4852-9D98-AE33B72268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585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07F7824F-6301-464C-BCF9-F4411F2D7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0804AFF-A69E-4837-951C-43851BA6C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557072A-3DD2-4523-8F7F-E888D8127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5AF4-9257-4B4E-AC8B-0E6A231D5374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7ED7D36-1CC5-48D6-8292-B4EADC993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2ECBAD6-91D6-4CF3-9E4E-8D95D924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C263-0837-4852-9D98-AE33B72268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048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C43A0E-F3B5-4D74-AB48-B1ED7303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919D77-5A18-44E2-AC9D-3BC784C25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AEEA557-F5BF-4782-8018-EC92ADE3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5AF4-9257-4B4E-AC8B-0E6A231D5374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848198-E0EA-4FE8-A347-BD3951BB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CA5F12F-E037-4972-A45C-D01A98EF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C263-0837-4852-9D98-AE33B72268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865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4CB8BE-B565-47B6-A1A7-B3C300E76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D5E62C6-C308-47ED-896A-4EBE52EE8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E0E213-543E-4E6D-B443-DF63F8DD8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5AF4-9257-4B4E-AC8B-0E6A231D5374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92DAB2-E642-4D48-A77D-1026E3EE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9691819-F395-4E17-A1C6-620EA9F46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C263-0837-4852-9D98-AE33B72268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520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462ECD-65AF-472F-91DB-9DB199F67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C17AE3-167C-4BB9-836D-324A494A8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2E0D8DE-9E12-4874-A507-0FBDC946A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ADF01B0-713A-42DE-9909-B447215F5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5AF4-9257-4B4E-AC8B-0E6A231D5374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0FC449B-8803-4691-A1B6-5D9763D8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D9CD5CB-B155-4230-9CFA-782BC820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C263-0837-4852-9D98-AE33B72268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357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61BEDE-9E19-4400-88D9-241C445F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B1F2A0B-BB51-4579-889B-92582FA8A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24F91CB-D852-4015-BB7E-16B3AD79F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068317E-DF63-435A-9D0C-7C08585F0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7C6871B-927B-4E3E-8978-2A36966EA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CB12CF2-196B-4FD8-B27B-6060A377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5AF4-9257-4B4E-AC8B-0E6A231D5374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5735E9AE-CCF7-4E27-929E-4BC3C80D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4A3D833-E462-4D98-B379-89AF3F6C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C263-0837-4852-9D98-AE33B72268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408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0ACC8C-3223-44F1-9AD6-20A62D7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275EDC7-23BF-4BEB-B6D4-4000AD6D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5AF4-9257-4B4E-AC8B-0E6A231D5374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1F77714-FD3F-4704-B3C5-B34E2AB7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D8B352F-673D-4EAC-AD11-8E6242E5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C263-0837-4852-9D98-AE33B72268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933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25EECBB-6011-4FEC-B029-88ED31B5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5AF4-9257-4B4E-AC8B-0E6A231D5374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0BD7163-DDC1-4515-B54C-25472D2CE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F2677EE-6BC3-432A-8C60-08B92160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C263-0837-4852-9D98-AE33B72268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992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27ED96-7F8C-4083-8846-4F126BB7F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CF9E45-7AA7-47FE-AB40-E671FBDBF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228EE73-C3C6-43A6-B299-A8D63331D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C571DCC-90CF-4096-ABEA-8B9B3736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5AF4-9257-4B4E-AC8B-0E6A231D5374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C7B4EB3-6246-46F9-B235-B21E517F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87D5959-AA57-4318-A70E-04129FC2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C263-0837-4852-9D98-AE33B72268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631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60EE8C-F46A-400F-A80F-6C1EF2D7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ABCDCE1-76D8-4948-B386-ED1579ACE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5F886B1-0467-46AF-94A5-8F3D58549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27F1E01-38FB-41D3-9A27-74A005C83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5AF4-9257-4B4E-AC8B-0E6A231D5374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C1EDB4F-9DE9-4916-BACB-DDE1604F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F9633E3-EAF6-44E4-AB4D-96F4A93A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C263-0837-4852-9D98-AE33B72268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688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23696B0-D919-4C09-A59F-39AD6CA4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ACB2FDC-8066-48FF-AF73-B0F6E58C2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60003D7-83E9-4D1E-81CA-75E47B23F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15AF4-9257-4B4E-AC8B-0E6A231D5374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7C79F34-FC03-45AE-AC61-853625072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54E39D3-5A55-4C4C-97B1-07FDD072F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7C263-0837-4852-9D98-AE33B72268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196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F1B0C3-04E3-4C16-B823-45D71CDF8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 számítógépes szoftverek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215D9C8-B057-4E4A-BC72-31DC408D89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56724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6A4336-3C32-43BC-82CE-92B4A5770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Fontos tulajdonságaik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1B4069-C7FB-4FA7-8067-660943FA9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Használhatóság</a:t>
            </a:r>
          </a:p>
          <a:p>
            <a:r>
              <a:rPr lang="hu-HU" dirty="0"/>
              <a:t>Teljesítmény</a:t>
            </a:r>
          </a:p>
          <a:p>
            <a:r>
              <a:rPr lang="hu-HU" dirty="0"/>
              <a:t>Megbízhatóság</a:t>
            </a:r>
          </a:p>
          <a:p>
            <a:r>
              <a:rPr lang="hu-HU" dirty="0"/>
              <a:t>Skálázhatóság</a:t>
            </a:r>
          </a:p>
          <a:p>
            <a:r>
              <a:rPr lang="hu-HU" dirty="0"/>
              <a:t>Biztonság</a:t>
            </a:r>
          </a:p>
          <a:p>
            <a:r>
              <a:rPr lang="hu-HU" dirty="0"/>
              <a:t>Frissíthetőség</a:t>
            </a:r>
          </a:p>
        </p:txBody>
      </p:sp>
    </p:spTree>
    <p:extLst>
      <p:ext uri="{BB962C8B-B14F-4D97-AF65-F5344CB8AC3E}">
        <p14:creationId xmlns:p14="http://schemas.microsoft.com/office/powerpoint/2010/main" val="2133111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659499-900B-48B8-A24A-C3545F60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Mi az operációs rendszer fogalma?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03DC3F-D427-4B7A-984F-454D87EE9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operációs rendszer (OS) egy szoftver, amely irányítja és kezeli a számítógép hardvereszközeit, valamint lehetővé teszi az alkalmazások futtatását. Az operációs rendszer egyfajta közvetítő szerepet tölt be a hardver és a felhasználók között, biztosítva a számítógép működését és az alkalmazások számára a megfelelő környezetet.</a:t>
            </a:r>
          </a:p>
        </p:txBody>
      </p:sp>
    </p:spTree>
    <p:extLst>
      <p:ext uri="{BB962C8B-B14F-4D97-AF65-F5344CB8AC3E}">
        <p14:creationId xmlns:p14="http://schemas.microsoft.com/office/powerpoint/2010/main" val="2683336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2FF39A-1523-4F99-999B-112CB4C5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Mik az operációs rendszer feladatai?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AEBDA60-D73E-4C48-8E75-4082CDC73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Felügyeli a hardvereszközöket</a:t>
            </a:r>
          </a:p>
          <a:p>
            <a:r>
              <a:rPr lang="hu-HU" dirty="0"/>
              <a:t>Kezeli a memóriát</a:t>
            </a:r>
          </a:p>
          <a:p>
            <a:r>
              <a:rPr lang="hu-HU" dirty="0"/>
              <a:t>Irányítja a perifériákat</a:t>
            </a:r>
          </a:p>
        </p:txBody>
      </p:sp>
    </p:spTree>
    <p:extLst>
      <p:ext uri="{BB962C8B-B14F-4D97-AF65-F5344CB8AC3E}">
        <p14:creationId xmlns:p14="http://schemas.microsoft.com/office/powerpoint/2010/main" val="1187005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B97512-3401-4EC0-BFEE-1EDDEF5AD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Mik az operációs rendszer fajtái?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587B76-E506-497A-897F-0C2030487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Vannak olyanok,</a:t>
            </a:r>
          </a:p>
          <a:p>
            <a:r>
              <a:rPr lang="hu-HU" dirty="0"/>
              <a:t>Amelyek parancssorokat használnak</a:t>
            </a:r>
          </a:p>
          <a:p>
            <a:r>
              <a:rPr lang="hu-HU" dirty="0"/>
              <a:t>Amelyek grafikus elemeket használnak</a:t>
            </a:r>
          </a:p>
          <a:p>
            <a:r>
              <a:rPr lang="hu-HU" dirty="0"/>
              <a:t>Amelyek hálózat kommunikációt és feladatokat használnak</a:t>
            </a:r>
          </a:p>
          <a:p>
            <a:r>
              <a:rPr lang="hu-HU" dirty="0"/>
              <a:t>amelyek be vannak ágyazva más eszközökbe.</a:t>
            </a:r>
          </a:p>
        </p:txBody>
      </p:sp>
    </p:spTree>
    <p:extLst>
      <p:ext uri="{BB962C8B-B14F-4D97-AF65-F5344CB8AC3E}">
        <p14:creationId xmlns:p14="http://schemas.microsoft.com/office/powerpoint/2010/main" val="3338105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188090-5F6F-4529-B6E2-2F23CD44F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1672E5-B3AD-43F0-8C45-D0B451C68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055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4570B0-C797-4D62-98C2-A47449B6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Mik a számítógépes szoftverek?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604A3C-D50F-4BB6-9112-BCA29449C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35568" cy="3139567"/>
          </a:xfrm>
        </p:spPr>
        <p:txBody>
          <a:bodyPr/>
          <a:lstStyle/>
          <a:p>
            <a:r>
              <a:rPr lang="hu-HU" dirty="0"/>
              <a:t>A </a:t>
            </a:r>
            <a:r>
              <a:rPr lang="hu-HU" b="1" dirty="0"/>
              <a:t>számítógépes szoftverek</a:t>
            </a:r>
            <a:r>
              <a:rPr lang="hu-HU" dirty="0"/>
              <a:t> olyan programok és alkalmazások, amelyeket számítógépek és más digitális eszközök használnak az adatok feldolgozására, műveletek végrehajtására és felhasználói funkciók biztosítására. A szoftverek olyan utasításokból és adatokból állnak, amelyek meghatározzák, hogyan működik a számítógép vagy egyéb eszköz.</a:t>
            </a:r>
          </a:p>
        </p:txBody>
      </p:sp>
    </p:spTree>
    <p:extLst>
      <p:ext uri="{BB962C8B-B14F-4D97-AF65-F5344CB8AC3E}">
        <p14:creationId xmlns:p14="http://schemas.microsoft.com/office/powerpoint/2010/main" val="215096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F0A792-8537-4B2E-9482-04C7B748A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Két fő fajtája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3C636A-8BA0-454E-9758-012B0718B7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b="1" dirty="0"/>
              <a:t>Rendszerszoftver</a:t>
            </a:r>
          </a:p>
          <a:p>
            <a:r>
              <a:rPr lang="hu-HU" dirty="0"/>
              <a:t>Felelősek a számítógép működésének irányításáért</a:t>
            </a:r>
          </a:p>
          <a:p>
            <a:r>
              <a:rPr lang="hu-HU" dirty="0"/>
              <a:t>Hardver erőforrásainak kezeléséért</a:t>
            </a:r>
          </a:p>
          <a:p>
            <a:r>
              <a:rPr lang="hu-HU" dirty="0"/>
              <a:t>Lehetővé teszik az alkalmazások futtatását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69EFEAE-0603-4438-940C-2D60F72BDD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b="1" dirty="0"/>
              <a:t>Alkalmazások (vagy alkalmazás-szoftverek)</a:t>
            </a:r>
          </a:p>
          <a:p>
            <a:r>
              <a:rPr lang="hu-HU" dirty="0"/>
              <a:t>különböző feladatokat végeznek el a felhasználó számára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648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73C3E1-7FC2-4BB1-9D5E-222EB453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4F753FB-2C8F-42FF-94EF-C581D2533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Rendszerszoftver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17F94F5-3F79-4A46-BA23-32188DF8CA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b="1" dirty="0"/>
              <a:t>Ide tartoznak:</a:t>
            </a:r>
          </a:p>
          <a:p>
            <a:r>
              <a:rPr lang="hu-HU" dirty="0"/>
              <a:t>Meghajtók, amelyek biztosítják a hardvereszközökkel való kommunikációt.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2FFCEDF-E34C-491D-AFC4-22B36CB3B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Alkalmazás-szoftver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A348A62-DECC-4C58-A65E-6B2D97235EA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b="1" dirty="0"/>
              <a:t>Lehet:</a:t>
            </a:r>
            <a:endParaRPr lang="hu-HU" dirty="0"/>
          </a:p>
          <a:p>
            <a:r>
              <a:rPr lang="hu-HU" b="1" dirty="0"/>
              <a:t>Irodai szoftver</a:t>
            </a:r>
          </a:p>
          <a:p>
            <a:r>
              <a:rPr lang="hu-HU" b="1" dirty="0"/>
              <a:t>Böngésző</a:t>
            </a:r>
          </a:p>
          <a:p>
            <a:r>
              <a:rPr lang="hu-HU" b="1" dirty="0"/>
              <a:t>Játékok</a:t>
            </a:r>
          </a:p>
          <a:p>
            <a:r>
              <a:rPr lang="hu-HU" b="1" dirty="0"/>
              <a:t>Grafikai tervező eszközök</a:t>
            </a:r>
          </a:p>
          <a:p>
            <a:r>
              <a:rPr lang="hu-HU" b="1" dirty="0"/>
              <a:t>Kommunikációs eszközök</a:t>
            </a:r>
          </a:p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134575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99D3FE-A641-403C-9A06-1BF5EE7A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Melyek a szoftverek fajtái és legfontosabb tulajdonságai?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22F0E6-5E57-4CA9-90E1-1A8DC8E84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szoftvereket különböző szempontok alapján csoportosíthatjuk.</a:t>
            </a:r>
          </a:p>
          <a:p>
            <a:r>
              <a:rPr lang="hu-HU" b="1" i="1" dirty="0"/>
              <a:t>1. </a:t>
            </a:r>
            <a:r>
              <a:rPr lang="hu-HU" dirty="0"/>
              <a:t>Operációs </a:t>
            </a:r>
            <a:r>
              <a:rPr lang="hu-HU" dirty="0" err="1"/>
              <a:t>rendeszerek</a:t>
            </a:r>
            <a:r>
              <a:rPr lang="hu-HU" dirty="0"/>
              <a:t>:</a:t>
            </a:r>
          </a:p>
          <a:p>
            <a:r>
              <a:rPr lang="hu-HU" dirty="0"/>
              <a:t>Fő cél: A számítógép hardvereszközeinek irányítása és kezelése.</a:t>
            </a:r>
          </a:p>
          <a:p>
            <a:r>
              <a:rPr lang="hu-HU" dirty="0" err="1"/>
              <a:t>Pl</a:t>
            </a:r>
            <a:r>
              <a:rPr lang="hu-HU" dirty="0"/>
              <a:t>: Windows, </a:t>
            </a:r>
            <a:r>
              <a:rPr lang="hu-HU" dirty="0" err="1"/>
              <a:t>macOS</a:t>
            </a:r>
            <a:r>
              <a:rPr lang="hu-HU" dirty="0"/>
              <a:t>, Linux</a:t>
            </a:r>
          </a:p>
        </p:txBody>
      </p:sp>
    </p:spTree>
    <p:extLst>
      <p:ext uri="{BB962C8B-B14F-4D97-AF65-F5344CB8AC3E}">
        <p14:creationId xmlns:p14="http://schemas.microsoft.com/office/powerpoint/2010/main" val="2616852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56E5C4-F8DF-49CE-AF5D-4FCB8C7B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864E30-1A0A-4387-A89A-93E7EF1DD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i="1" dirty="0"/>
              <a:t>2.</a:t>
            </a:r>
            <a:r>
              <a:rPr lang="hu-HU" dirty="0"/>
              <a:t> Alkalmazások</a:t>
            </a:r>
          </a:p>
          <a:p>
            <a:r>
              <a:rPr lang="hu-HU" dirty="0"/>
              <a:t>Fő cél: Különböző feladatok végrehajtása a felhasználók számára.</a:t>
            </a:r>
          </a:p>
          <a:p>
            <a:r>
              <a:rPr lang="hu-HU" dirty="0" err="1"/>
              <a:t>Pl</a:t>
            </a:r>
            <a:r>
              <a:rPr lang="hu-HU" dirty="0"/>
              <a:t>: </a:t>
            </a:r>
            <a:r>
              <a:rPr lang="en-US" dirty="0"/>
              <a:t>Microsoft Office</a:t>
            </a:r>
            <a:r>
              <a:rPr lang="hu-HU" dirty="0"/>
              <a:t>, </a:t>
            </a:r>
            <a:r>
              <a:rPr lang="en-US" dirty="0" err="1"/>
              <a:t>webböngészők</a:t>
            </a:r>
            <a:r>
              <a:rPr lang="hu-HU" dirty="0"/>
              <a:t>, </a:t>
            </a:r>
            <a:r>
              <a:rPr lang="en-US" dirty="0"/>
              <a:t>Photoshop.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7851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D339A8-7B21-48E7-B94A-A2DEEE62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0DE763-4A99-4415-9C34-CBB8325C5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i="1" dirty="0"/>
              <a:t>3. </a:t>
            </a:r>
            <a:r>
              <a:rPr lang="hu-HU" dirty="0"/>
              <a:t>Fejlesztői eszközök</a:t>
            </a:r>
          </a:p>
          <a:p>
            <a:r>
              <a:rPr lang="hu-HU" dirty="0"/>
              <a:t>Fő</a:t>
            </a:r>
            <a:r>
              <a:rPr lang="hu-HU" b="1" dirty="0"/>
              <a:t> </a:t>
            </a:r>
            <a:r>
              <a:rPr lang="hu-HU" dirty="0"/>
              <a:t>cél</a:t>
            </a:r>
            <a:r>
              <a:rPr lang="hu-HU" b="1" dirty="0"/>
              <a:t>:</a:t>
            </a:r>
            <a:r>
              <a:rPr lang="hu-HU" dirty="0"/>
              <a:t> Szoftverfejlesztés támogatása, programozás és tesztelés.</a:t>
            </a:r>
          </a:p>
          <a:p>
            <a:r>
              <a:rPr lang="hu-HU" dirty="0" err="1"/>
              <a:t>Pl</a:t>
            </a:r>
            <a:r>
              <a:rPr lang="hu-HU" dirty="0"/>
              <a:t>: </a:t>
            </a:r>
            <a:r>
              <a:rPr lang="pt-BR" dirty="0"/>
              <a:t>Visual Studio, Eclipse, Sublime Text.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893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EFFAAF-E4C3-4046-8F89-A6CEE664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34D7D5-98A5-40C4-8301-54BD8C614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i="1" dirty="0"/>
              <a:t>4. </a:t>
            </a:r>
            <a:r>
              <a:rPr lang="hu-HU" dirty="0"/>
              <a:t>Adatbázis-kezelő rendszerek (DBMS)</a:t>
            </a:r>
          </a:p>
          <a:p>
            <a:r>
              <a:rPr lang="hu-HU" dirty="0"/>
              <a:t>Fő cél: Adatok tárolása, rendezése és hozzáférhetőség biztosítása.</a:t>
            </a:r>
          </a:p>
          <a:p>
            <a:r>
              <a:rPr lang="hu-HU" dirty="0" err="1"/>
              <a:t>Pl:MySQL</a:t>
            </a:r>
            <a:r>
              <a:rPr lang="hu-HU" dirty="0"/>
              <a:t>, Oracle </a:t>
            </a:r>
            <a:r>
              <a:rPr lang="hu-HU" dirty="0" err="1"/>
              <a:t>Database</a:t>
            </a:r>
            <a:r>
              <a:rPr lang="hu-HU" dirty="0"/>
              <a:t>, Microsoft SQL Server.</a:t>
            </a:r>
          </a:p>
        </p:txBody>
      </p:sp>
    </p:spTree>
    <p:extLst>
      <p:ext uri="{BB962C8B-B14F-4D97-AF65-F5344CB8AC3E}">
        <p14:creationId xmlns:p14="http://schemas.microsoft.com/office/powerpoint/2010/main" val="3739962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A4EDD1-52FB-4256-A49C-FBA4A091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0D58D89-DDD0-4ECC-8878-0FE0F3B4E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i="1" dirty="0"/>
              <a:t>5. </a:t>
            </a:r>
            <a:r>
              <a:rPr lang="hu-HU" dirty="0"/>
              <a:t>Játékszoftverek</a:t>
            </a:r>
          </a:p>
          <a:p>
            <a:r>
              <a:rPr lang="hu-HU" dirty="0"/>
              <a:t>Fő cél: Szórakoztatás és játékélmény biztosítása.</a:t>
            </a:r>
          </a:p>
          <a:p>
            <a:r>
              <a:rPr lang="hu-HU" dirty="0" err="1"/>
              <a:t>Pl:Fortnite</a:t>
            </a:r>
            <a:r>
              <a:rPr lang="hu-HU" dirty="0"/>
              <a:t>, </a:t>
            </a:r>
            <a:r>
              <a:rPr lang="hu-HU" dirty="0" err="1"/>
              <a:t>Minecraft</a:t>
            </a:r>
            <a:r>
              <a:rPr lang="hu-HU" dirty="0"/>
              <a:t>, </a:t>
            </a:r>
            <a:r>
              <a:rPr lang="hu-HU" dirty="0" err="1"/>
              <a:t>Rocket</a:t>
            </a:r>
            <a:r>
              <a:rPr lang="hu-HU" dirty="0"/>
              <a:t> </a:t>
            </a:r>
            <a:r>
              <a:rPr lang="hu-HU" dirty="0" err="1"/>
              <a:t>Leauge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6915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350</Words>
  <Application>Microsoft Office PowerPoint</Application>
  <PresentationFormat>Szélesvásznú</PresentationFormat>
  <Paragraphs>56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Office-téma</vt:lpstr>
      <vt:lpstr>A számítógépes szoftverek</vt:lpstr>
      <vt:lpstr>Mik a számítógépes szoftverek?</vt:lpstr>
      <vt:lpstr>Két fő fajtája</vt:lpstr>
      <vt:lpstr>PowerPoint-bemutató</vt:lpstr>
      <vt:lpstr>Melyek a szoftverek fajtái és legfontosabb tulajdonságai?</vt:lpstr>
      <vt:lpstr>PowerPoint-bemutató</vt:lpstr>
      <vt:lpstr>PowerPoint-bemutató</vt:lpstr>
      <vt:lpstr>PowerPoint-bemutató</vt:lpstr>
      <vt:lpstr>PowerPoint-bemutató</vt:lpstr>
      <vt:lpstr>Fontos tulajdonságaik</vt:lpstr>
      <vt:lpstr>Mi az operációs rendszer fogalma?</vt:lpstr>
      <vt:lpstr>Mik az operációs rendszer feladatai?</vt:lpstr>
      <vt:lpstr>Mik az operációs rendszer fajtái?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számítógépes szoftverek</dc:title>
  <dc:creator>Szőke Kristóf</dc:creator>
  <cp:lastModifiedBy>Szőke Kristóf</cp:lastModifiedBy>
  <cp:revision>5</cp:revision>
  <dcterms:created xsi:type="dcterms:W3CDTF">2023-11-08T08:05:47Z</dcterms:created>
  <dcterms:modified xsi:type="dcterms:W3CDTF">2023-11-08T08:40:08Z</dcterms:modified>
</cp:coreProperties>
</file>