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5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66" r:id="rId13"/>
    <p:sldId id="265" r:id="rId14"/>
    <p:sldId id="263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061" autoAdjust="0"/>
  </p:normalViewPr>
  <p:slideViewPr>
    <p:cSldViewPr snapToGrid="0">
      <p:cViewPr>
        <p:scale>
          <a:sx n="100" d="100"/>
          <a:sy n="100" d="100"/>
        </p:scale>
        <p:origin x="1206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8B1B-4039-47CD-A423-82DD3B1AF3F4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8CC8-C766-48EA-A8B9-DD8CBB1455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0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8CC8-C766-48EA-A8B9-DD8CBB14557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6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8CC8-C766-48EA-A8B9-DD8CBB14557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77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D6DDCF-4A59-40E0-8E9B-EAEBEBF0E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06BD63-ADC8-48C7-9CF6-21FE5C957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AD11FD-DEF0-45CA-AAC2-EB40098F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E3AED7-E733-4128-AD47-C5001F0A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965861-54D9-4D36-884C-D0D84AC1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302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049907-1D92-4588-B5B3-902D1D15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3C4F57A-0569-4AE2-9D2B-49C12FE96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FAEC12-1934-40A6-A7C6-530C4603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26EB6F-8FC3-45A2-8FCC-E1DA267B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F9713D-68EB-4120-985C-B8F6A14E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32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24BDB5B-426A-41DB-B634-858503026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7BB035-3DC9-4782-9011-46178971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FBC015-87D6-4064-B44C-4E5B5AAE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D986E6-6393-403B-90B3-69249719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78CAA7-DB45-4523-B0D4-9EEEEA70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23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6E14A5-58D6-4283-946C-4FEBF3CB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325C94-8872-45C0-A035-53948FB8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833521-4C65-467E-9540-A54B1367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6B2C4D-50D5-47E3-AB4F-D853E7BE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225744-3B85-432D-ABE7-C73B98A7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88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C56767-225E-4DF9-9AA9-819F42C6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B066C-E2C5-4215-B3D1-3DABE7A98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94A490-5C19-44F8-9F92-96F60100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F13583-B862-469C-B771-8613DB4D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3B6D73-72AA-4C8C-925C-8219ED52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91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100155-B534-464B-B29F-5BE2EB75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B17F90-A328-487A-AAF3-D3980271B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6152A7C-5FCD-45B8-8E55-6788D269D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E0A8BF-4591-4E16-94B9-433DF6AE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9271205-C534-4C1C-AEA3-EDD05773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235CF0-2926-43FF-B96C-3B5AAA3A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77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DD4E9F-06B2-4C86-9D70-A7329AA8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901274-7721-48EB-8381-CC599D0E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5535C3-6F80-4CB3-BF3A-26A1E04D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9B1FCB8-655F-4C33-9915-16219CB1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FBB22CB-0AB6-4ACD-89C3-F858F9328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B60D898-BECF-463B-9EF5-BE44E906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B509BB6-7D9B-4AC1-A66E-C61B9508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5490778-3784-4E54-94F3-6F23B816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46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D450C0-056B-4F59-8569-17D9DE9C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0B1038-C276-44B9-BC18-2B95EA6B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B8D568-8C3E-4F50-B1DC-AAE3CA03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F5EF06-3A8E-4A98-AB9C-0437CBB7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35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16F6579-25C7-4A9D-86D8-FD630B24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1658CD0-F41C-4C23-8672-CBC023AF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F1B5AC-C92E-49D6-8FCE-AB51B0C6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06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3E0532-F699-43EB-91CA-54F72F10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F7FEFC-C1EA-45CE-8DA2-FF7479BBD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F087FC-F16D-414C-A515-38E9FD237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6A6F14-8A67-48AA-8A3F-5E30B8C4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575D557-E453-49ED-8158-8CA3DFB1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911634-14D7-466A-9468-869E04EB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39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8F8A17-6A36-4676-B769-B2EE87A1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B862107-86D1-4E8C-A6FE-977C36C86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93D77D6-6FD3-46FC-9661-798E43F86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4F0EEF-A467-41F7-BF2F-94B91739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192DA7-C1F8-4F77-9185-5D09E982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643CFCC-A083-4423-B6AF-36B91ECC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0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E26A52D-A725-4C37-881F-8ED6E2E5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2128B5-1A86-44F3-AB26-24F38E63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A91EFB-74CF-4165-AFEB-1DB59C29C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9ACC-E1D3-4992-A261-27EB13A96DCB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544FF3-9133-47F0-92D6-FD01FEA62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317500-7512-41D7-8390-501B0AB46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942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4EF9D-B8AA-12DD-DFB7-2D116137C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C6FAA0-F65A-3F2F-3E01-2465937B6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32147" y="465149"/>
            <a:ext cx="6960873" cy="1597556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Jeladó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41C1CC-206F-0927-E363-1BFD6FA05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507216" y="2383997"/>
            <a:ext cx="6511010" cy="1969921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Készítette: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Simon Ádám Gyula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Szollinger</a:t>
            </a:r>
            <a:r>
              <a:rPr lang="hu-HU" dirty="0"/>
              <a:t> Rajmund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Széphalmi</a:t>
            </a:r>
            <a:r>
              <a:rPr lang="hu-HU" dirty="0"/>
              <a:t> Áron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Baracskai Dóra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CD6A2-7C88-7D88-8733-B234DF42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21" y="128588"/>
            <a:ext cx="3364706" cy="67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6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421E7-E3C7-FB8F-F07C-0A468E2EB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EFC69-D9DE-464E-A491-AB1324CB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feladat: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FD69247-8E61-1317-E176-A94260E5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84"/>
          <a:stretch/>
        </p:blipFill>
        <p:spPr>
          <a:xfrm>
            <a:off x="3682373" y="188662"/>
            <a:ext cx="5119883" cy="113058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A4B1D4C-072E-5ED5-2CDB-3DB756D842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92" r="6411" b="3005"/>
          <a:stretch/>
        </p:blipFill>
        <p:spPr>
          <a:xfrm>
            <a:off x="304741" y="1575272"/>
            <a:ext cx="7468268" cy="203179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7C9DB45-A8D8-90B5-B74B-263CBE3B470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061"/>
          <a:stretch/>
        </p:blipFill>
        <p:spPr>
          <a:xfrm>
            <a:off x="2245896" y="3819923"/>
            <a:ext cx="9833810" cy="295922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4843D89-5F85-4CF0-A8BF-BC8C2B6AF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877893" y="2348678"/>
            <a:ext cx="6877893" cy="136860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9071DA8-150C-44FD-8584-AEDF03144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188445"/>
            <a:ext cx="8443767" cy="350803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FF9720E-BCD5-4472-AD4E-BF7416B3AF8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277"/>
          <a:stretch/>
        </p:blipFill>
        <p:spPr>
          <a:xfrm>
            <a:off x="15469449" y="3416799"/>
            <a:ext cx="6375860" cy="3362351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9DB5FAD2-968D-4207-B225-2854D914BE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876" r="22197"/>
          <a:stretch/>
        </p:blipFill>
        <p:spPr>
          <a:xfrm>
            <a:off x="17520753" y="2235595"/>
            <a:ext cx="6554563" cy="1241530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245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20A4E-DA7C-A81F-7768-146B5600C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FB8344-8DED-8DF3-5C13-1003C92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feladat: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6628FBA-8AF6-28AA-8BCB-EB6CB454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84"/>
          <a:stretch/>
        </p:blipFill>
        <p:spPr>
          <a:xfrm>
            <a:off x="-8397332" y="140536"/>
            <a:ext cx="5119883" cy="113058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013E1BB-A076-EDB9-CFCC-EDAE33A132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92" r="6411" b="3005"/>
          <a:stretch/>
        </p:blipFill>
        <p:spPr>
          <a:xfrm>
            <a:off x="-11774964" y="1527146"/>
            <a:ext cx="7468268" cy="203179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949E0DF-3EDD-4F2F-1376-F871C5CCF7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061"/>
          <a:stretch/>
        </p:blipFill>
        <p:spPr>
          <a:xfrm>
            <a:off x="-9914021" y="3747661"/>
            <a:ext cx="9914021" cy="298336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FCE0348-AAE7-2F94-F24A-9D5D401E8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00" y="140320"/>
            <a:ext cx="8443767" cy="350803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47F43BF-7790-1055-A4CA-3158BE32A1B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277"/>
          <a:stretch/>
        </p:blipFill>
        <p:spPr>
          <a:xfrm>
            <a:off x="3439549" y="3368674"/>
            <a:ext cx="6375860" cy="3362351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04625C2-8850-4B24-BC4F-D62B01E594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0876" r="22197"/>
          <a:stretch/>
        </p:blipFill>
        <p:spPr>
          <a:xfrm>
            <a:off x="5490853" y="2187470"/>
            <a:ext cx="6554563" cy="1241530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1171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97AC1-766E-4C6A-BED9-C4E29ECA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/>
          <a:lstStyle/>
          <a:p>
            <a:r>
              <a:rPr lang="hu-HU" dirty="0"/>
              <a:t>Egyéb feladatok megvalósítása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67D5663-ACE9-969D-1C6B-346380FE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35725"/>
            <a:ext cx="7898799" cy="385536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7D62EC3-F393-4D51-8A66-8FBCB9957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1" b="32128"/>
          <a:stretch/>
        </p:blipFill>
        <p:spPr>
          <a:xfrm>
            <a:off x="4727251" y="4722920"/>
            <a:ext cx="7105095" cy="20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23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BB2EC7-A090-4126-B230-A4F730F3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statisztika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3768450-FFB8-35FE-B987-9B72D8EA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82" y="1539422"/>
            <a:ext cx="9665018" cy="49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42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D8C12-1FAE-49C9-9686-B9F3A945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szépen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EE49A9-7AD3-4846-91FD-8B1DAD3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Project elérhetősége:</a:t>
            </a:r>
          </a:p>
          <a:p>
            <a:pPr marL="0" indent="0">
              <a:buNone/>
            </a:pPr>
            <a:r>
              <a:rPr lang="hu-HU" dirty="0"/>
              <a:t>	https://github.com/szollingerrajmund/Jelado_project</a:t>
            </a:r>
          </a:p>
        </p:txBody>
      </p:sp>
    </p:spTree>
    <p:extLst>
      <p:ext uri="{BB962C8B-B14F-4D97-AF65-F5344CB8AC3E}">
        <p14:creationId xmlns:p14="http://schemas.microsoft.com/office/powerpoint/2010/main" val="2931287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280684-6569-4279-9FA3-3EBCD8E7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668" y="424206"/>
            <a:ext cx="6960873" cy="1597556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Jeladó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081C1F-97F9-4796-A905-120BC2BB7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599" y="2343054"/>
            <a:ext cx="6511010" cy="1969921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Készítette: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Simon Ádám Gyula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Szollinger</a:t>
            </a:r>
            <a:r>
              <a:rPr lang="hu-HU" dirty="0"/>
              <a:t> Rajmund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Széphalmi</a:t>
            </a:r>
            <a:r>
              <a:rPr lang="hu-HU" dirty="0"/>
              <a:t> Áron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Baracskai Dóra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791AB2-F611-4A6C-BBA3-A5360611F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71" y="1082180"/>
            <a:ext cx="2887910" cy="57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7CC93E-08B9-2D23-7768-4737514F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feladat: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BC0268D-1AE3-4A14-8B12-C95F9868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4"/>
          <a:stretch/>
        </p:blipFill>
        <p:spPr>
          <a:xfrm>
            <a:off x="838199" y="1459322"/>
            <a:ext cx="8788451" cy="71673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7BD9D5C-0475-4AF1-AD43-5A25570C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99" y="2415616"/>
            <a:ext cx="9955655" cy="148336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6D21DDB-5AA1-4509-9324-26E3729B9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393" y="4072204"/>
            <a:ext cx="3749336" cy="24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0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7918-6FD6-4044-193B-F6BFC5118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343DA5-E1C5-1531-28C5-96210848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63AFCF3-7A2C-14A6-FE42-ECB86A10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1" t="6594"/>
          <a:stretch/>
        </p:blipFill>
        <p:spPr>
          <a:xfrm>
            <a:off x="1121660" y="2343591"/>
            <a:ext cx="9509760" cy="22133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A9B3A43-FC40-EBB8-D7BC-9B28D9F8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9"/>
          <a:stretch/>
        </p:blipFill>
        <p:spPr>
          <a:xfrm>
            <a:off x="1121660" y="4730598"/>
            <a:ext cx="9509760" cy="185928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3CF0AC-EFE5-DD22-55A7-7134D53966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86" b="10549"/>
          <a:stretch/>
        </p:blipFill>
        <p:spPr>
          <a:xfrm>
            <a:off x="8614301" y="5030200"/>
            <a:ext cx="3167798" cy="132556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06FB1ABF-14AB-4D47-B968-D98A73267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65416"/>
            <a:ext cx="9149270" cy="6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2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AAF9F-B124-8F4F-6B94-F0EED2A54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A9D69D-031A-6741-6082-E59B8936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feladat: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A96CBEE-6103-EDFE-3120-74933971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8728"/>
            <a:ext cx="9290487" cy="309682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D369AEDC-3AA1-482F-B7A2-B4BB5157F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79"/>
          <a:stretch/>
        </p:blipFill>
        <p:spPr>
          <a:xfrm>
            <a:off x="838200" y="1397847"/>
            <a:ext cx="9360000" cy="8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51F0D-A005-BD4F-5AE6-16EE80E85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BABDC-79FB-FFD6-2F1E-B833FF0E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feladat: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B3ABA35-6E31-445E-81C2-9FD8AB0D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2805019"/>
            <a:ext cx="11068989" cy="3480814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53641A2D-4861-4F7F-ABB7-E03AC59D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79456"/>
            <a:ext cx="9131423" cy="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29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27B0C-DE55-225F-DE80-F0AF44290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9CE81F0-2FBC-4C15-966A-8EB5D7BC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71" y="1465045"/>
            <a:ext cx="9323392" cy="7632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28BD054-BD5C-0918-BAF8-DD843E2E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/>
              <a:t>5. feladat: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3D22E83-EFB3-2654-5383-A074892323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3322"/>
          <a:stretch/>
        </p:blipFill>
        <p:spPr>
          <a:xfrm>
            <a:off x="2191339" y="1503804"/>
            <a:ext cx="4915314" cy="5426568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67DB058-146E-720A-EBCF-8D13D54CB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56" y="311340"/>
            <a:ext cx="11186983" cy="1204752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60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C2376-E51C-01B0-21AF-5C50B98DB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B4F69836-2BA7-4FD8-AB97-21BAB40E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26" y="1456539"/>
            <a:ext cx="10370704" cy="140004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68E96EE-5BF1-1CDA-7F08-0CFDA085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feladat: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D01D7-DC6F-3FD9-F052-0EF4D86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26" y="5359221"/>
            <a:ext cx="10541374" cy="13255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4995F16-5B12-C7FD-B2A3-6CB96CA6D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826" y="2392653"/>
            <a:ext cx="7540460" cy="2665162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ABE3681-D1CD-FBDB-6E13-7CFE97592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5" y="793758"/>
            <a:ext cx="11882890" cy="1400046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85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D106A-D0DD-578D-6DFB-09E1B0F8D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EF5B23-1D66-FFE9-7F56-6D00CDA2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feladat: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12E99BF9-50D9-BF1E-224C-DFF9B055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84"/>
          <a:stretch/>
        </p:blipFill>
        <p:spPr>
          <a:xfrm>
            <a:off x="3570078" y="-6590488"/>
            <a:ext cx="5119883" cy="113058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495BC5B-DE73-9722-0469-051DE545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92" r="6411" b="3005"/>
          <a:stretch/>
        </p:blipFill>
        <p:spPr>
          <a:xfrm>
            <a:off x="192446" y="-5203878"/>
            <a:ext cx="7468268" cy="2031799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87C6C865-3EB6-B5CF-97A2-CFB759E7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061"/>
          <a:stretch/>
        </p:blipFill>
        <p:spPr>
          <a:xfrm>
            <a:off x="2261937" y="-2920607"/>
            <a:ext cx="9705473" cy="2920607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139E7792-3D4D-4DA4-A0F6-4A23A0459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95706"/>
            <a:ext cx="9347655" cy="18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88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89</Words>
  <Application>Microsoft Office PowerPoint</Application>
  <PresentationFormat>Szélesvásznú</PresentationFormat>
  <Paragraphs>28</Paragraphs>
  <Slides>14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Jeladó project</vt:lpstr>
      <vt:lpstr>Jeladó project</vt:lpstr>
      <vt:lpstr>1. feladat:</vt:lpstr>
      <vt:lpstr>2. feladat:</vt:lpstr>
      <vt:lpstr>3. feladat:</vt:lpstr>
      <vt:lpstr>4. feladat:</vt:lpstr>
      <vt:lpstr>5. feladat:</vt:lpstr>
      <vt:lpstr>6. feladat:</vt:lpstr>
      <vt:lpstr>7. feladat:</vt:lpstr>
      <vt:lpstr>7. feladat:</vt:lpstr>
      <vt:lpstr>7. feladat:</vt:lpstr>
      <vt:lpstr>Egyéb feladatok megvalósítása</vt:lpstr>
      <vt:lpstr>Github statisztika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Baracskai Dóra</cp:lastModifiedBy>
  <cp:revision>16</cp:revision>
  <dcterms:created xsi:type="dcterms:W3CDTF">2025-03-05T06:42:33Z</dcterms:created>
  <dcterms:modified xsi:type="dcterms:W3CDTF">2025-03-10T06:42:34Z</dcterms:modified>
</cp:coreProperties>
</file>