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7" r:id="rId2"/>
    <p:sldId id="256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66" r:id="rId13"/>
    <p:sldId id="285" r:id="rId14"/>
    <p:sldId id="265" r:id="rId15"/>
    <p:sldId id="263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4061" autoAdjust="0"/>
  </p:normalViewPr>
  <p:slideViewPr>
    <p:cSldViewPr snapToGrid="0">
      <p:cViewPr varScale="1">
        <p:scale>
          <a:sx n="65" d="100"/>
          <a:sy n="65" d="100"/>
        </p:scale>
        <p:origin x="10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E8B1B-4039-47CD-A423-82DD3B1AF3F4}" type="datetimeFigureOut">
              <a:rPr lang="hu-HU" smtClean="0"/>
              <a:t>2025. 03. 10.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08CC8-C766-48EA-A8B9-DD8CBB1455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004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08CC8-C766-48EA-A8B9-DD8CBB145570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66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D6DDCF-4A59-40E0-8E9B-EAEBEBF0E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A06BD63-ADC8-48C7-9CF6-21FE5C957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7AD11FD-DEF0-45CA-AAC2-EB40098F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9ACC-E1D3-4992-A261-27EB13A96DCB}" type="datetimeFigureOut">
              <a:rPr lang="hu-HU" smtClean="0"/>
              <a:t>2025. 03. 10.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E3AED7-E733-4128-AD47-C5001F0A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965861-54D9-4D36-884C-D0D84AC1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7B0E-63C4-4393-B9B1-90425F5C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302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049907-1D92-4588-B5B3-902D1D15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3C4F57A-0569-4AE2-9D2B-49C12FE96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0FAEC12-1934-40A6-A7C6-530C4603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9ACC-E1D3-4992-A261-27EB13A96DCB}" type="datetimeFigureOut">
              <a:rPr lang="hu-HU" smtClean="0"/>
              <a:t>2025. 03. 10.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B26EB6F-8FC3-45A2-8FCC-E1DA267B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F9713D-68EB-4120-985C-B8F6A14E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7B0E-63C4-4393-B9B1-90425F5C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432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24BDB5B-426A-41DB-B634-858503026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77BB035-3DC9-4782-9011-461789718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5FBC015-87D6-4064-B44C-4E5B5AAE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9ACC-E1D3-4992-A261-27EB13A96DCB}" type="datetimeFigureOut">
              <a:rPr lang="hu-HU" smtClean="0"/>
              <a:t>2025. 03. 10.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D986E6-6393-403B-90B3-69249719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378CAA7-DB45-4523-B0D4-9EEEEA70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7B0E-63C4-4393-B9B1-90425F5C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923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6E14A5-58D6-4283-946C-4FEBF3CB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325C94-8872-45C0-A035-53948FB85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3833521-4C65-467E-9540-A54B1367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9ACC-E1D3-4992-A261-27EB13A96DCB}" type="datetimeFigureOut">
              <a:rPr lang="hu-HU" smtClean="0"/>
              <a:t>2025. 03. 10.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06B2C4D-50D5-47E3-AB4F-D853E7BE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7225744-3B85-432D-ABE7-C73B98A7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7B0E-63C4-4393-B9B1-90425F5C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888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C56767-225E-4DF9-9AA9-819F42C6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20B066C-E2C5-4215-B3D1-3DABE7A98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894A490-5C19-44F8-9F92-96F60100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9ACC-E1D3-4992-A261-27EB13A96DCB}" type="datetimeFigureOut">
              <a:rPr lang="hu-HU" smtClean="0"/>
              <a:t>2025. 03. 10.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F13583-B862-469C-B771-8613DB4D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3B6D73-72AA-4C8C-925C-8219ED52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7B0E-63C4-4393-B9B1-90425F5C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591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100155-B534-464B-B29F-5BE2EB75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B17F90-A328-487A-AAF3-D3980271B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6152A7C-5FCD-45B8-8E55-6788D269D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7E0A8BF-4591-4E16-94B9-433DF6AE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9ACC-E1D3-4992-A261-27EB13A96DCB}" type="datetimeFigureOut">
              <a:rPr lang="hu-HU" smtClean="0"/>
              <a:t>2025. 03. 10.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9271205-C534-4C1C-AEA3-EDD05773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7235CF0-2926-43FF-B96C-3B5AAA3A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7B0E-63C4-4393-B9B1-90425F5C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77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DD4E9F-06B2-4C86-9D70-A7329AA8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E901274-7721-48EB-8381-CC599D0E7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45535C3-6F80-4CB3-BF3A-26A1E04DF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9B1FCB8-655F-4C33-9915-16219CB19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FBB22CB-0AB6-4ACD-89C3-F858F9328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B60D898-BECF-463B-9EF5-BE44E906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9ACC-E1D3-4992-A261-27EB13A96DCB}" type="datetimeFigureOut">
              <a:rPr lang="hu-HU" smtClean="0"/>
              <a:t>2025. 03. 10.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B509BB6-7D9B-4AC1-A66E-C61B9508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5490778-3784-4E54-94F3-6F23B816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7B0E-63C4-4393-B9B1-90425F5C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646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D450C0-056B-4F59-8569-17D9DE9C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80B1038-C276-44B9-BC18-2B95EA6B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9ACC-E1D3-4992-A261-27EB13A96DCB}" type="datetimeFigureOut">
              <a:rPr lang="hu-HU" smtClean="0"/>
              <a:t>2025. 03. 10.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9B8D568-8C3E-4F50-B1DC-AAE3CA03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6F5EF06-3A8E-4A98-AB9C-0437CBB7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7B0E-63C4-4393-B9B1-90425F5C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35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16F6579-25C7-4A9D-86D8-FD630B24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9ACC-E1D3-4992-A261-27EB13A96DCB}" type="datetimeFigureOut">
              <a:rPr lang="hu-HU" smtClean="0"/>
              <a:t>2025. 03. 10.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1658CD0-F41C-4C23-8672-CBC023AF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7F1B5AC-C92E-49D6-8FCE-AB51B0C6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7B0E-63C4-4393-B9B1-90425F5C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306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3E0532-F699-43EB-91CA-54F72F10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F7FEFC-C1EA-45CE-8DA2-FF7479BBD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F087FC-F16D-414C-A515-38E9FD237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F6A6F14-8A67-48AA-8A3F-5E30B8C4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9ACC-E1D3-4992-A261-27EB13A96DCB}" type="datetimeFigureOut">
              <a:rPr lang="hu-HU" smtClean="0"/>
              <a:t>2025. 03. 10.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575D557-E453-49ED-8158-8CA3DFB1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6911634-14D7-466A-9468-869E04EB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7B0E-63C4-4393-B9B1-90425F5C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395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8F8A17-6A36-4676-B769-B2EE87A1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B862107-86D1-4E8C-A6FE-977C36C86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93D77D6-6FD3-46FC-9661-798E43F86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14F0EEF-A467-41F7-BF2F-94B91739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9ACC-E1D3-4992-A261-27EB13A96DCB}" type="datetimeFigureOut">
              <a:rPr lang="hu-HU" smtClean="0"/>
              <a:t>2025. 03. 10.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4192DA7-C1F8-4F77-9185-5D09E982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643CFCC-A083-4423-B6AF-36B91ECC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7B0E-63C4-4393-B9B1-90425F5C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203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E26A52D-A725-4C37-881F-8ED6E2E5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12128B5-1A86-44F3-AB26-24F38E638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A91EFB-74CF-4165-AFEB-1DB59C29C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9ACC-E1D3-4992-A261-27EB13A96DCB}" type="datetimeFigureOut">
              <a:rPr lang="hu-HU" smtClean="0"/>
              <a:t>2025. 03. 10.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9544FF3-9133-47F0-92D6-FD01FEA62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317500-7512-41D7-8390-501B0AB46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7B0E-63C4-4393-B9B1-90425F5C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942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4EF9D-B8AA-12DD-DFB7-2D116137C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C6FAA0-F65A-3F2F-3E01-2465937B6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732147" y="465149"/>
            <a:ext cx="6960873" cy="1597556"/>
          </a:xfrm>
        </p:spPr>
        <p:txBody>
          <a:bodyPr/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Jeladó project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A41C1CC-206F-0927-E363-1BFD6FA05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507216" y="2383997"/>
            <a:ext cx="6511010" cy="1969921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Készítette: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Simon Ádám Gyula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Szollinger</a:t>
            </a:r>
            <a:r>
              <a:rPr lang="hu-HU" dirty="0"/>
              <a:t> Rajmund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Széphalmi</a:t>
            </a:r>
            <a:r>
              <a:rPr lang="hu-HU" dirty="0"/>
              <a:t> Áron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Baracskai Dóra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85CD6A2-7C88-7D88-8733-B234DF426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321" y="128588"/>
            <a:ext cx="3364706" cy="672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67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421E7-E3C7-FB8F-F07C-0A468E2EB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7EFC69-D9DE-464E-A491-AB1324CB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7. feladat: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07FC809-2110-11E0-1CC2-7CD7631D07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26"/>
          <a:stretch/>
        </p:blipFill>
        <p:spPr>
          <a:xfrm>
            <a:off x="-5626768" y="2257238"/>
            <a:ext cx="5626768" cy="1349833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CFD69247-8E61-1317-E176-A94260E5D9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684"/>
          <a:stretch/>
        </p:blipFill>
        <p:spPr>
          <a:xfrm>
            <a:off x="3682373" y="188662"/>
            <a:ext cx="5119883" cy="1130581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A4B1D4C-072E-5ED5-2CDB-3DB756D842D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292" r="6411" b="3005"/>
          <a:stretch/>
        </p:blipFill>
        <p:spPr>
          <a:xfrm>
            <a:off x="304741" y="1575272"/>
            <a:ext cx="7468268" cy="203179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7C9DB45-A8D8-90B5-B74B-263CBE3B470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061"/>
          <a:stretch/>
        </p:blipFill>
        <p:spPr>
          <a:xfrm>
            <a:off x="2245896" y="3819923"/>
            <a:ext cx="9833810" cy="2959227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A906E9C2-7239-A6FE-3AB5-D52EB8977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6649" y="78054"/>
            <a:ext cx="9006590" cy="3741869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E76F87C6-11FA-1D7A-DCA8-DDCE5A162AF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1277"/>
          <a:stretch/>
        </p:blipFill>
        <p:spPr>
          <a:xfrm>
            <a:off x="16792737" y="2680935"/>
            <a:ext cx="7536612" cy="3974480"/>
          </a:xfrm>
          <a:prstGeom prst="rect">
            <a:avLst/>
          </a:prstGeom>
          <a:ln w="158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2450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20A4E-DA7C-A81F-7768-146B5600C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FB8344-8DED-8DF3-5C13-1003C92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7. feladat: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6628FBA-8AF6-28AA-8BCB-EB6CB45490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84"/>
          <a:stretch/>
        </p:blipFill>
        <p:spPr>
          <a:xfrm>
            <a:off x="-8397332" y="140536"/>
            <a:ext cx="5119883" cy="1130581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013E1BB-A076-EDB9-CFCC-EDAE33A132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292" r="6411" b="3005"/>
          <a:stretch/>
        </p:blipFill>
        <p:spPr>
          <a:xfrm>
            <a:off x="-11774964" y="1527146"/>
            <a:ext cx="7468268" cy="203179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949E0DF-3EDD-4F2F-1376-F871C5CCF7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061"/>
          <a:stretch/>
        </p:blipFill>
        <p:spPr>
          <a:xfrm>
            <a:off x="-9914021" y="3747661"/>
            <a:ext cx="9914021" cy="298336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1FCE0348-AAE7-2F94-F24A-9D5D401E8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00" y="140320"/>
            <a:ext cx="9006590" cy="3741869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D47F43BF-7790-1055-A4CA-3158BE32A1B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277"/>
          <a:stretch/>
        </p:blipFill>
        <p:spPr>
          <a:xfrm>
            <a:off x="4538188" y="2743201"/>
            <a:ext cx="7536612" cy="3974480"/>
          </a:xfrm>
          <a:prstGeom prst="rect">
            <a:avLst/>
          </a:prstGeom>
          <a:ln w="158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11712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097AC1-766E-4C6A-BED9-C4E29ECA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0972800" cy="1325563"/>
          </a:xfrm>
        </p:spPr>
        <p:txBody>
          <a:bodyPr/>
          <a:lstStyle/>
          <a:p>
            <a:r>
              <a:rPr lang="hu-HU" dirty="0"/>
              <a:t>Egyéb feladatok megvalósítása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67D5663-ACE9-969D-1C6B-346380FE8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35725"/>
            <a:ext cx="10351167" cy="5052355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375A683F-023B-655E-5754-226FF64D4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6858000"/>
            <a:ext cx="8994774" cy="2698432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504DDE3E-A494-060C-8265-320673F44E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498"/>
          <a:stretch/>
        </p:blipFill>
        <p:spPr>
          <a:xfrm>
            <a:off x="3111499" y="9691053"/>
            <a:ext cx="8790942" cy="355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23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E591B-C330-6671-E03A-66B6FFBFB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9EAC8C-A8C4-8D96-D072-72968D91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0972800" cy="1325563"/>
          </a:xfrm>
        </p:spPr>
        <p:txBody>
          <a:bodyPr/>
          <a:lstStyle/>
          <a:p>
            <a:r>
              <a:rPr lang="hu-HU" dirty="0"/>
              <a:t>Egyéb feladatok megvalósítása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EDFA3B1-6BCE-5FF9-B13C-189148851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-5052355"/>
            <a:ext cx="10351167" cy="5052355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5B7DC69D-822F-04AD-9CB0-A902D9363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42888"/>
            <a:ext cx="8994774" cy="269843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E527F06-D894-9F34-6200-DF5AE199916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498"/>
          <a:stretch/>
        </p:blipFill>
        <p:spPr>
          <a:xfrm>
            <a:off x="3111499" y="3075941"/>
            <a:ext cx="8790942" cy="355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84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BB2EC7-A090-4126-B230-A4F730F3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statisztika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3768450-FFB8-35FE-B987-9B72D8EAF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82" y="1539422"/>
            <a:ext cx="9665018" cy="495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42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1D8C12-1FAE-49C9-9686-B9F3A945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szépen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EE49A9-7AD3-4846-91FD-8B1DAD3C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Project elérhetősége:</a:t>
            </a:r>
          </a:p>
          <a:p>
            <a:pPr marL="0" indent="0">
              <a:buNone/>
            </a:pPr>
            <a:r>
              <a:rPr lang="hu-HU" dirty="0"/>
              <a:t>	https://github.com/szollingerrajmund/Jelado_project</a:t>
            </a:r>
          </a:p>
        </p:txBody>
      </p:sp>
    </p:spTree>
    <p:extLst>
      <p:ext uri="{BB962C8B-B14F-4D97-AF65-F5344CB8AC3E}">
        <p14:creationId xmlns:p14="http://schemas.microsoft.com/office/powerpoint/2010/main" val="2931287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280684-6569-4279-9FA3-3EBCD8E70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668" y="424206"/>
            <a:ext cx="6960873" cy="1597556"/>
          </a:xfrm>
        </p:spPr>
        <p:txBody>
          <a:bodyPr/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Jeladó project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0081C1F-97F9-4796-A905-120BC2BB7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599" y="2343054"/>
            <a:ext cx="6511010" cy="1969921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Készítette: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Simon Ádám Gyula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Szollinger</a:t>
            </a:r>
            <a:r>
              <a:rPr lang="hu-HU" dirty="0"/>
              <a:t> Rajmund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Széphalmi</a:t>
            </a:r>
            <a:r>
              <a:rPr lang="hu-HU" dirty="0"/>
              <a:t> Áron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Baracskai Dóra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B791AB2-F611-4A6C-BBA3-A5360611F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271" y="1082180"/>
            <a:ext cx="2887910" cy="577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1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7CC93E-08B9-2D23-7768-4737514FA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feladat: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D74B767-0055-5916-BB86-5D56298FE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9322"/>
            <a:ext cx="9360000" cy="71673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A4C01732-2D23-5181-4690-2A354BDF5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10" y="1291698"/>
            <a:ext cx="7227570" cy="538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0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A7918-6FD6-4044-193B-F6BFC5118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343DA5-E1C5-1531-28C5-96210848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feladat: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5F6202F-B4D0-63D4-7750-2CA9B1CD4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5416"/>
            <a:ext cx="9360000" cy="704544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F63AFCF3-7A2C-14A6-FE42-ECB86A1091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31" t="6594"/>
          <a:stretch/>
        </p:blipFill>
        <p:spPr>
          <a:xfrm>
            <a:off x="1121660" y="2343591"/>
            <a:ext cx="9509760" cy="221337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A9B3A43-FC40-EBB8-D7BC-9B28D9F86EC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39"/>
          <a:stretch/>
        </p:blipFill>
        <p:spPr>
          <a:xfrm>
            <a:off x="1121660" y="4730598"/>
            <a:ext cx="9509760" cy="185928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E3CF0AC-EFE5-DD22-55A7-7134D539669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986" b="10549"/>
          <a:stretch/>
        </p:blipFill>
        <p:spPr>
          <a:xfrm>
            <a:off x="8614301" y="5030200"/>
            <a:ext cx="3167798" cy="1325563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6822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AAF9F-B124-8F4F-6B94-F0EED2A54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A9D69D-031A-6741-6082-E59B8936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feladat: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ED00642-CB30-E79E-A6B9-A7B42F54B2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67" b="36420"/>
          <a:stretch/>
        </p:blipFill>
        <p:spPr>
          <a:xfrm>
            <a:off x="838200" y="1411672"/>
            <a:ext cx="9360000" cy="985068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EA96CBEE-6103-EDFE-3120-74933971A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8728"/>
            <a:ext cx="9290487" cy="309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7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51F0D-A005-BD4F-5AE6-16EE80E85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9BABDC-79FB-FFD6-2F1E-B833FF0E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 feladat: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A93A1F7-2648-8DDC-BBB1-89BCAAD5E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9456"/>
            <a:ext cx="9360000" cy="671700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FB3ABA35-6E31-445E-81C2-9FD8AB0D7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05" y="2805019"/>
            <a:ext cx="11068989" cy="34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29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27B0C-DE55-225F-DE80-F0AF44290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8BD054-BD5C-0918-BAF8-DD843E2E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dirty="0"/>
              <a:t>5. feladat: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C437416-A3CE-B098-C479-59C0BF31D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A9C050C-C2C4-5BF3-6E3E-8CC46B54A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2306"/>
            <a:ext cx="9360000" cy="9600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3D22E83-EFB3-2654-5383-A074892323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3322"/>
          <a:stretch/>
        </p:blipFill>
        <p:spPr>
          <a:xfrm>
            <a:off x="2191339" y="1503804"/>
            <a:ext cx="4915314" cy="542656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67DB058-146E-720A-EBCF-8D13D54CB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456" y="311340"/>
            <a:ext cx="11186983" cy="1204752"/>
          </a:xfrm>
          <a:prstGeom prst="rect">
            <a:avLst/>
          </a:prstGeom>
          <a:ln w="158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605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C2376-E51C-01B0-21AF-5C50B98DB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8E96EE-5BF1-1CDA-7F08-0CFDA085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6. feladat: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2EEADB3-0A8E-A760-79F0-E7F4AAE8B5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92"/>
          <a:stretch/>
        </p:blipFill>
        <p:spPr>
          <a:xfrm>
            <a:off x="838200" y="1457325"/>
            <a:ext cx="9360000" cy="1716660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089D01D7-DC6F-3FD9-F052-0EF4D867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26" y="5359221"/>
            <a:ext cx="10541374" cy="132556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4995F16-5B12-C7FD-B2A3-6CB96CA6D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826" y="2392653"/>
            <a:ext cx="7540460" cy="266516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ABE3681-D1CD-FBDB-6E13-7CFE97592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555" y="793758"/>
            <a:ext cx="11882890" cy="140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8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D106A-D0DD-578D-6DFB-09E1B0F8D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EF5B23-1D66-FFE9-7F56-6D00CDA2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7. feladat: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1D5DDE8-F495-7728-986A-F90A733A7F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26"/>
          <a:stretch/>
        </p:blipFill>
        <p:spPr>
          <a:xfrm>
            <a:off x="838200" y="1495706"/>
            <a:ext cx="9132889" cy="2190933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12E99BF9-50D9-BF1E-224C-DFF9B055C5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684"/>
          <a:stretch/>
        </p:blipFill>
        <p:spPr>
          <a:xfrm>
            <a:off x="3570078" y="-6590488"/>
            <a:ext cx="5119883" cy="1130581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5495BC5B-DE73-9722-0469-051DE545003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292" r="6411" b="3005"/>
          <a:stretch/>
        </p:blipFill>
        <p:spPr>
          <a:xfrm>
            <a:off x="192446" y="-5203878"/>
            <a:ext cx="7468268" cy="2031799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87C6C865-3EB6-B5CF-97A2-CFB759E733C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061"/>
          <a:stretch/>
        </p:blipFill>
        <p:spPr>
          <a:xfrm>
            <a:off x="2261937" y="-2920607"/>
            <a:ext cx="9705473" cy="292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88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91</Words>
  <Application>Microsoft Office PowerPoint</Application>
  <PresentationFormat>Szélesvásznú</PresentationFormat>
  <Paragraphs>28</Paragraphs>
  <Slides>15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Office-téma</vt:lpstr>
      <vt:lpstr>Jeladó project</vt:lpstr>
      <vt:lpstr>Jeladó project</vt:lpstr>
      <vt:lpstr>1. feladat:</vt:lpstr>
      <vt:lpstr>2. feladat:</vt:lpstr>
      <vt:lpstr>3. feladat:</vt:lpstr>
      <vt:lpstr>4. feladat:</vt:lpstr>
      <vt:lpstr>5. feladat:</vt:lpstr>
      <vt:lpstr>6. feladat:</vt:lpstr>
      <vt:lpstr>7. feladat:</vt:lpstr>
      <vt:lpstr>7. feladat:</vt:lpstr>
      <vt:lpstr>7. feladat:</vt:lpstr>
      <vt:lpstr>Egyéb feladatok megvalósítása</vt:lpstr>
      <vt:lpstr>Egyéb feladatok megvalósítása</vt:lpstr>
      <vt:lpstr>Github statisztika</vt:lpstr>
      <vt:lpstr>Köszönjük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Baracskai Dóra</dc:creator>
  <cp:lastModifiedBy>Dóra Baracskai</cp:lastModifiedBy>
  <cp:revision>13</cp:revision>
  <dcterms:created xsi:type="dcterms:W3CDTF">2025-03-05T06:42:33Z</dcterms:created>
  <dcterms:modified xsi:type="dcterms:W3CDTF">2025-03-10T05:51:50Z</dcterms:modified>
</cp:coreProperties>
</file>