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67" r:id="rId5"/>
    <p:sldId id="270" r:id="rId6"/>
    <p:sldId id="269" r:id="rId7"/>
    <p:sldId id="257" r:id="rId8"/>
    <p:sldId id="271" r:id="rId9"/>
    <p:sldId id="259" r:id="rId10"/>
    <p:sldId id="264" r:id="rId11"/>
    <p:sldId id="266" r:id="rId12"/>
    <p:sldId id="272" r:id="rId13"/>
    <p:sldId id="262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60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3F424A-5798-4293-8C97-FAABB784D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65BB0FD-24C0-479C-8D9A-35232F344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B77156-6A54-437F-87CB-DEFB0E5D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31ACA7-D34E-491B-A673-3DEF53C6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DC06FAB-A0BA-464D-9FBC-24F72AE1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775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32B644-76B7-4763-9261-9932BE1D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51F5A47-AA98-4E8A-BBA3-0B5B8D62D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4A700C-BDEF-4B90-963D-4297F215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4DAEA5-CBE1-4FA8-BD3E-01A61AA7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BA20DE-4E56-41C4-AF6E-30550EE9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044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C3BCFCA-766E-459A-93E9-A73E8FF9B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4BF9383-B8CB-4D1D-B2FC-97C143208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BBA54C1-E9D3-4881-8A9C-4A4927D2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2F3C144-2DF5-4A62-AA88-DB79199B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689CC11-4745-43D0-910E-2827D1FD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602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07A95C-AD9D-48B0-816E-117C01ED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822E51-5B7D-4B4F-BEEE-1A42D630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1A8C2BA-FD8F-4220-A5D8-4A5819E0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8C5927-9A7A-4FE1-B0FE-3AF9BF3E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9EAE5D9-1ECA-4359-9474-5F72E635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541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2BC9D0-C056-4CB1-A178-A0EB7A5A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C641BC5-CEF2-435B-A90E-7DCFB6677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BC8ADD1-8081-479C-9F0B-0AE6626F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EB7695D-A248-4FDF-940B-95839354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CE62BB6-2F88-43C3-B8E7-13332B35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332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6F2C6A-9F36-4CDA-8C90-654BB38D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516B44-06ED-4AED-80B7-A723F4943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E01DD5C-0FFA-4AC1-A3DA-655A4BE61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F0C5DD-251F-45E5-9717-39FA9F68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A4C6949-D0A2-47E1-BCE3-229BB67D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8A5067D-7937-4B5F-A317-93D95739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190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F69A0C-1F35-4349-99DC-AFFDBE619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C85184F-34D0-4E50-9DC3-E6B7EECC5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2129AAD-49D9-4FB6-8081-F1273344B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CEFCC2E-60EC-480E-9B99-2562F88E4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10F0CB7-C5D9-4024-AC8A-6CA57072D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3E77B57-5BF9-4DD2-8085-28CDBA9E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2024. 04. 10.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B99E5E2-7177-46D2-9FD6-85ADA096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EB31C3B-30B5-478D-8272-DB29A857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087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89AF5-AB6A-4BD5-A21D-EE75290A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38E0CAC-B894-4123-90ED-991F71AB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2024. 04. 10.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6CE1BF3-D9A2-4E89-B8F9-18E76029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5200B8D-6900-4A36-B146-0096641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56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3C3D68B-3939-49F3-AE9A-8884F411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2024. 04. 10.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9BE2A9F-DFE2-4215-AA2D-A35F05FB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A9D8ECF-25BB-41F1-B173-9D294472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063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AD1E90-9C3E-4436-A835-9B2C7695A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9166DA-E765-4DB0-97E6-79F52DBBC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64ED24E-3DF4-4487-8C9F-779D2886B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3691960-72B6-4789-9841-0766CF31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E366225-EEBF-4F23-831C-EA68D203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7BE8903-89FD-4A5C-A0CA-6CE83244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354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720032-FB6A-43C5-B686-D21AC731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B4A9075-33F0-4A88-8395-E0659D68C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8C66D46-F610-4D98-A986-486BC4952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A4F49CA-AC75-46CF-A7E5-7EC59124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82A0344-B987-4B6A-B4BB-D7C33C93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89DB696-BB90-4A7C-908E-197EA1F8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126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900DAD5-0184-4740-A2B0-17D58F6E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C6A9980-824D-4D75-98D2-6676A7594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0ABDCF-B5DA-4028-98DC-9554DCA99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84DFB-0D73-4626-BA94-E457E798A3D2}" type="datetimeFigureOut">
              <a:rPr lang="hu-HU" smtClean="0"/>
              <a:t>2024. 04. 10.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4DA23E8-67EA-4273-851A-AEBC235E2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4B38B5-C817-4DAF-A62B-B69794953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171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97F7BA-661C-4F66-B85E-B5F98933E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122363"/>
            <a:ext cx="11094720" cy="2387600"/>
          </a:xfrm>
        </p:spPr>
        <p:txBody>
          <a:bodyPr>
            <a:normAutofit/>
          </a:bodyPr>
          <a:lstStyle/>
          <a:p>
            <a:r>
              <a:rPr lang="hu-HU" sz="9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</a:rPr>
              <a:t>Space Hunter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4F21194-CFAC-422D-B3A2-E47A6FCDA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</a:rPr>
              <a:t>Készítette: Major Bálint István, </a:t>
            </a:r>
          </a:p>
          <a:p>
            <a:r>
              <a:rPr lang="hu-HU" sz="23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</a:rPr>
              <a:t>Szollinger</a:t>
            </a:r>
            <a:r>
              <a:rPr lang="hu-HU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</a:rPr>
              <a:t> Rajmund, </a:t>
            </a:r>
          </a:p>
          <a:p>
            <a:r>
              <a:rPr lang="hu-HU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</a:rPr>
              <a:t>Baracskai Dóra</a:t>
            </a:r>
          </a:p>
          <a:p>
            <a:endParaRPr lang="hu-HU" dirty="0"/>
          </a:p>
        </p:txBody>
      </p:sp>
      <p:pic>
        <p:nvPicPr>
          <p:cNvPr id="6" name="Kép 5" descr="A képen pixel látható&#10;&#10;Automatikusan generált leírás">
            <a:extLst>
              <a:ext uri="{FF2B5EF4-FFF2-40B4-BE49-F238E27FC236}">
                <a16:creationId xmlns:a16="http://schemas.microsoft.com/office/drawing/2014/main" id="{096F0611-579F-C9CD-0983-7B2C625AD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82221">
            <a:off x="337473" y="467995"/>
            <a:ext cx="1931130" cy="17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8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Modulok, Zene: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43EC0FFB-3ED4-AAC7-305B-C7AB825E2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44" y="1578198"/>
            <a:ext cx="5976724" cy="35533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0B5CCC47-ABB7-D8C4-0D81-BF87F96E4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83688"/>
            <a:ext cx="10219037" cy="730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F88094FB-F676-2022-E753-EF6639EF4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336" y="185952"/>
            <a:ext cx="2667372" cy="20195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90AF944A-7EFC-AA0E-C4F6-710DB7B70A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3628" y="2492009"/>
            <a:ext cx="4820323" cy="25816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0676812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36" y="238515"/>
            <a:ext cx="10515600" cy="1325563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Készítette</a:t>
            </a:r>
            <a:r>
              <a:rPr lang="hu-HU" dirty="0">
                <a:solidFill>
                  <a:schemeClr val="bg1"/>
                </a:solidFill>
                <a:latin typeface="Rockwell Extra Bold" panose="02060903040505020403" pitchFamily="18" charset="0"/>
              </a:rPr>
              <a:t>:</a:t>
            </a: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D69C8F04-735B-0E32-5E3E-0B4F9A8FC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36" y="6059494"/>
            <a:ext cx="4809977" cy="704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Major Bálint István</a:t>
            </a:r>
          </a:p>
        </p:txBody>
      </p:sp>
      <p:sp>
        <p:nvSpPr>
          <p:cNvPr id="2" name="Tartalom helye 7">
            <a:extLst>
              <a:ext uri="{FF2B5EF4-FFF2-40B4-BE49-F238E27FC236}">
                <a16:creationId xmlns:a16="http://schemas.microsoft.com/office/drawing/2014/main" id="{C5FC0A27-8A42-8BA8-97AD-9888EB51645C}"/>
              </a:ext>
            </a:extLst>
          </p:cNvPr>
          <p:cNvSpPr txBox="1">
            <a:spLocks/>
          </p:cNvSpPr>
          <p:nvPr/>
        </p:nvSpPr>
        <p:spPr>
          <a:xfrm>
            <a:off x="4286250" y="6059481"/>
            <a:ext cx="4305595" cy="704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2400" b="1" dirty="0" err="1">
                <a:solidFill>
                  <a:schemeClr val="bg1"/>
                </a:solidFill>
                <a:latin typeface="Rockwell Extra Bold" panose="02060903040505020403" pitchFamily="18" charset="0"/>
              </a:rPr>
              <a:t>Szollinger</a:t>
            </a:r>
            <a:r>
              <a:rPr lang="hu-HU" sz="2400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 Rajmund</a:t>
            </a:r>
          </a:p>
        </p:txBody>
      </p:sp>
      <p:sp>
        <p:nvSpPr>
          <p:cNvPr id="3" name="Tartalom helye 7">
            <a:extLst>
              <a:ext uri="{FF2B5EF4-FFF2-40B4-BE49-F238E27FC236}">
                <a16:creationId xmlns:a16="http://schemas.microsoft.com/office/drawing/2014/main" id="{0F43790B-84F3-59FD-CA68-ECFF688B2252}"/>
              </a:ext>
            </a:extLst>
          </p:cNvPr>
          <p:cNvSpPr txBox="1">
            <a:spLocks/>
          </p:cNvSpPr>
          <p:nvPr/>
        </p:nvSpPr>
        <p:spPr>
          <a:xfrm>
            <a:off x="8221399" y="6059468"/>
            <a:ext cx="3751384" cy="704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2400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Baracskai Dóra</a:t>
            </a:r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43DF9693-4213-6EF3-571B-6FB0749E9399}"/>
              </a:ext>
            </a:extLst>
          </p:cNvPr>
          <p:cNvSpPr/>
          <p:nvPr/>
        </p:nvSpPr>
        <p:spPr>
          <a:xfrm>
            <a:off x="371036" y="1375489"/>
            <a:ext cx="3619500" cy="4412040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06B8EE43-58F0-43EA-FCCE-339494B69469}"/>
              </a:ext>
            </a:extLst>
          </p:cNvPr>
          <p:cNvSpPr/>
          <p:nvPr/>
        </p:nvSpPr>
        <p:spPr>
          <a:xfrm>
            <a:off x="4286250" y="1375489"/>
            <a:ext cx="3619500" cy="4412040"/>
          </a:xfrm>
          <a:prstGeom prst="roundRect">
            <a:avLst/>
          </a:prstGeom>
          <a:blipFill dpi="0" rotWithShape="1">
            <a:blip r:embed="rId3"/>
            <a:srcRect/>
            <a:stretch>
              <a:fillRect b="-10000"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590A392A-9D7A-43F5-57AD-30D02A177825}"/>
              </a:ext>
            </a:extLst>
          </p:cNvPr>
          <p:cNvSpPr/>
          <p:nvPr/>
        </p:nvSpPr>
        <p:spPr>
          <a:xfrm>
            <a:off x="8201464" y="1375489"/>
            <a:ext cx="3619500" cy="441204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480998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15B6AE5B-CFD8-33ED-B481-98C0842FD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83" y="166816"/>
            <a:ext cx="9631033" cy="65243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26589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165" y="3170602"/>
            <a:ext cx="7885669" cy="516796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305846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903" y="105604"/>
            <a:ext cx="8677125" cy="753191"/>
          </a:xfrm>
        </p:spPr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Amiről szó lesz: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45FFCD2-C510-DB32-A820-64C95A015FCD}"/>
              </a:ext>
            </a:extLst>
          </p:cNvPr>
          <p:cNvSpPr txBox="1"/>
          <p:nvPr/>
        </p:nvSpPr>
        <p:spPr>
          <a:xfrm>
            <a:off x="1804086" y="1736855"/>
            <a:ext cx="321275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hu-HU" sz="4400" b="1" dirty="0">
                <a:solidFill>
                  <a:schemeClr val="bg1"/>
                </a:solidFill>
                <a:latin typeface="Rockwell Extra Bold" panose="02060903040505020403" pitchFamily="18" charset="0"/>
                <a:ea typeface="+mj-ea"/>
                <a:cs typeface="+mj-cs"/>
              </a:rPr>
              <a:t>1: Menük</a:t>
            </a:r>
            <a:endParaRPr lang="en-GB" sz="4400" b="1" dirty="0">
              <a:solidFill>
                <a:schemeClr val="bg1"/>
              </a:solidFill>
              <a:latin typeface="Rockwell Extra Bold" panose="02060903040505020403" pitchFamily="18" charset="0"/>
              <a:ea typeface="+mj-ea"/>
              <a:cs typeface="+mj-cs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1218EF72-96E0-A39F-F784-81BA0519C0B9}"/>
              </a:ext>
            </a:extLst>
          </p:cNvPr>
          <p:cNvSpPr txBox="1"/>
          <p:nvPr/>
        </p:nvSpPr>
        <p:spPr>
          <a:xfrm>
            <a:off x="6367848" y="1736855"/>
            <a:ext cx="321275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hu-HU" sz="4400" b="1" dirty="0">
                <a:solidFill>
                  <a:schemeClr val="bg1"/>
                </a:solidFill>
                <a:latin typeface="Rockwell Extra Bold" panose="02060903040505020403" pitchFamily="18" charset="0"/>
                <a:ea typeface="+mj-ea"/>
                <a:cs typeface="+mj-cs"/>
              </a:rPr>
              <a:t>2: Játék</a:t>
            </a:r>
            <a:endParaRPr lang="en-GB" sz="4400" b="1" dirty="0">
              <a:solidFill>
                <a:schemeClr val="bg1"/>
              </a:solidFill>
              <a:latin typeface="Rockwell Extra Bold" panose="02060903040505020403" pitchFamily="18" charset="0"/>
              <a:ea typeface="+mj-ea"/>
              <a:cs typeface="+mj-cs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1487198F-42E8-5A1D-D406-FB5E960451C1}"/>
              </a:ext>
            </a:extLst>
          </p:cNvPr>
          <p:cNvSpPr txBox="1"/>
          <p:nvPr/>
        </p:nvSpPr>
        <p:spPr>
          <a:xfrm>
            <a:off x="1804086" y="3192894"/>
            <a:ext cx="35340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hu-HU" sz="4400" b="1" dirty="0">
                <a:solidFill>
                  <a:schemeClr val="bg1"/>
                </a:solidFill>
                <a:latin typeface="Rockwell Extra Bold" panose="02060903040505020403" pitchFamily="18" charset="0"/>
                <a:ea typeface="+mj-ea"/>
                <a:cs typeface="+mj-cs"/>
              </a:rPr>
              <a:t>3: Játékos</a:t>
            </a:r>
            <a:endParaRPr lang="en-GB" sz="4400" b="1" dirty="0">
              <a:solidFill>
                <a:schemeClr val="bg1"/>
              </a:solidFill>
              <a:latin typeface="Rockwell Extra Bold" panose="02060903040505020403" pitchFamily="18" charset="0"/>
              <a:ea typeface="+mj-ea"/>
              <a:cs typeface="+mj-cs"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ECFB4392-E75A-8BBF-D73C-86345D728082}"/>
              </a:ext>
            </a:extLst>
          </p:cNvPr>
          <p:cNvSpPr txBox="1"/>
          <p:nvPr/>
        </p:nvSpPr>
        <p:spPr>
          <a:xfrm>
            <a:off x="6367847" y="3192894"/>
            <a:ext cx="4555525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hu-HU" sz="4400" b="1" dirty="0">
                <a:solidFill>
                  <a:schemeClr val="bg1"/>
                </a:solidFill>
                <a:latin typeface="Rockwell Extra Bold" panose="02060903040505020403" pitchFamily="18" charset="0"/>
                <a:ea typeface="+mj-ea"/>
                <a:cs typeface="+mj-cs"/>
              </a:rPr>
              <a:t>4: Aszteroida</a:t>
            </a:r>
            <a:endParaRPr lang="en-GB" sz="4400" b="1" dirty="0">
              <a:solidFill>
                <a:schemeClr val="bg1"/>
              </a:solidFill>
              <a:latin typeface="Rockwell Extra Bold" panose="02060903040505020403" pitchFamily="18" charset="0"/>
              <a:ea typeface="+mj-ea"/>
              <a:cs typeface="+mj-cs"/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276E6025-7A4F-62C6-AE45-735C07E2F82D}"/>
              </a:ext>
            </a:extLst>
          </p:cNvPr>
          <p:cNvSpPr txBox="1"/>
          <p:nvPr/>
        </p:nvSpPr>
        <p:spPr>
          <a:xfrm>
            <a:off x="3258376" y="4933138"/>
            <a:ext cx="610217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hu-HU" sz="4400" b="1" dirty="0">
                <a:solidFill>
                  <a:schemeClr val="bg1"/>
                </a:solidFill>
                <a:latin typeface="Rockwell Extra Bold" panose="02060903040505020403" pitchFamily="18" charset="0"/>
                <a:ea typeface="+mj-ea"/>
                <a:cs typeface="+mj-cs"/>
              </a:rPr>
              <a:t>5: Modulok, Zene</a:t>
            </a:r>
            <a:endParaRPr lang="en-GB" sz="4400" b="1" dirty="0">
              <a:solidFill>
                <a:schemeClr val="bg1"/>
              </a:solidFill>
              <a:latin typeface="Rockwell Extra Bold" panose="020609030405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097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33FEBF-2B05-8758-16A4-265035FF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Maga a játék</a:t>
            </a:r>
            <a:endParaRPr lang="en-GB" b="1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4FB0BF4-1EA5-13E4-B9FE-D08687392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18" y="2222871"/>
            <a:ext cx="6076725" cy="4213313"/>
          </a:xfrm>
          <a:prstGeom prst="rect">
            <a:avLst/>
          </a:prstGeom>
          <a:ln w="190500" cap="sq">
            <a:solidFill>
              <a:schemeClr val="tx1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Kép 8" descr="A képen képernyőkép, fekete, szöveg, tervezés látható&#10;&#10;Automatikusan generált leírás">
            <a:extLst>
              <a:ext uri="{FF2B5EF4-FFF2-40B4-BE49-F238E27FC236}">
                <a16:creationId xmlns:a16="http://schemas.microsoft.com/office/drawing/2014/main" id="{52EC5CBB-B963-AE67-DA5C-576BA89DA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273" y="2218037"/>
            <a:ext cx="5238750" cy="4274837"/>
          </a:xfrm>
          <a:prstGeom prst="rect">
            <a:avLst/>
          </a:prstGeom>
          <a:ln w="190500" cap="sq">
            <a:solidFill>
              <a:schemeClr val="tx1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0879961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87F109-F26A-4048-BBB2-3D6EAEE0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220995" cy="827302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Menük:</a:t>
            </a:r>
            <a:endParaRPr lang="en-GB" b="1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FB19195-06F0-DDA0-236F-D4AE40450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68" y="4033945"/>
            <a:ext cx="4866058" cy="24589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F3219AAE-61F0-0DDF-93DE-F2471AAEA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719" y="1275325"/>
            <a:ext cx="4866058" cy="24651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E963E23D-722A-1CA4-6616-849490212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719" y="4066969"/>
            <a:ext cx="4866058" cy="24927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9B2BB48F-8F51-CCDE-8A62-256552012E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140" b="12995"/>
          <a:stretch/>
        </p:blipFill>
        <p:spPr>
          <a:xfrm>
            <a:off x="777668" y="1642429"/>
            <a:ext cx="4866058" cy="19101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6539934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>
            <a:extLst>
              <a:ext uri="{FF2B5EF4-FFF2-40B4-BE49-F238E27FC236}">
                <a16:creationId xmlns:a16="http://schemas.microsoft.com/office/drawing/2014/main" id="{6F224E0A-7404-8444-E64E-E9D7F7EE5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507" y="1679011"/>
            <a:ext cx="3610778" cy="34999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C5CBDF69-AD52-4FD8-AD07-787BD53FF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91" y="314642"/>
            <a:ext cx="4477905" cy="62287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4CB0370F-DF44-E118-F3B3-6F6B845CC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382" y="1760837"/>
            <a:ext cx="5226127" cy="29363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AF31DC4B-8F10-0027-14F0-DD9AA9F969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890"/>
          <a:stretch/>
        </p:blipFill>
        <p:spPr>
          <a:xfrm>
            <a:off x="6079861" y="452657"/>
            <a:ext cx="5898023" cy="57606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859016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AFE648-EA24-E937-807F-E0392F97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79774"/>
            <a:ext cx="2800865" cy="1325563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A Játék:</a:t>
            </a:r>
            <a:endParaRPr lang="en-GB" b="1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89F2193-D5C4-B213-569E-FA62C8226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8" y="1505337"/>
            <a:ext cx="7855521" cy="39829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6758E9F1-41CA-157D-31B2-EDC412C20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577" y="1629418"/>
            <a:ext cx="3183763" cy="37347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95F8A0F-353B-5EFF-90BA-B9E802BE6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310" y="618733"/>
            <a:ext cx="8097380" cy="56205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46315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026" y="355889"/>
            <a:ext cx="3548579" cy="811826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A j</a:t>
            </a:r>
            <a:r>
              <a:rPr lang="hu-HU" sz="4500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á</a:t>
            </a:r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t</a:t>
            </a:r>
            <a:r>
              <a:rPr lang="hu-HU" sz="4500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é</a:t>
            </a:r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kos:</a:t>
            </a:r>
          </a:p>
        </p:txBody>
      </p:sp>
      <p:pic>
        <p:nvPicPr>
          <p:cNvPr id="2" name="Kép 1" descr="A képen pixel látható&#10;&#10;Automatikusan generált leírás">
            <a:extLst>
              <a:ext uri="{FF2B5EF4-FFF2-40B4-BE49-F238E27FC236}">
                <a16:creationId xmlns:a16="http://schemas.microsoft.com/office/drawing/2014/main" id="{1997CD64-74BF-9F30-DB1D-D05D27700D1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20949" y="33218"/>
            <a:ext cx="1576455" cy="197090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93CB917-3E10-0748-5C76-876D305DB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56" y="1278924"/>
            <a:ext cx="5170318" cy="37816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C77C265-281E-F7AF-357E-8C9B4A0BC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110" y="1278924"/>
            <a:ext cx="5170318" cy="37816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C18D86A-E8FB-B92B-6A04-B8329A397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374" y="5454215"/>
            <a:ext cx="5753903" cy="10478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560715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07407E-6 L 0.80716 0.00162 " pathEditMode="relative" rAng="0" ptsTypes="AA">
                                      <p:cBhvr>
                                        <p:cTn id="6" dur="4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5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AB1A94-2965-CB26-2579-F270A84D2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90" y="223022"/>
            <a:ext cx="41045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Lövedékek:</a:t>
            </a:r>
            <a:endParaRPr lang="en-GB" b="1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pic>
        <p:nvPicPr>
          <p:cNvPr id="5" name="Kép 4" descr="A képen Acélkék, kör, Majorelle kék látható&#10;&#10;Automatikusan generált leírás">
            <a:extLst>
              <a:ext uri="{FF2B5EF4-FFF2-40B4-BE49-F238E27FC236}">
                <a16:creationId xmlns:a16="http://schemas.microsoft.com/office/drawing/2014/main" id="{4C4D8811-8134-C2D7-AC15-31AD9CC1F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19" y="647678"/>
            <a:ext cx="476250" cy="47625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D7138C8-A7AF-2B8E-8CEC-1647A5C92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82" y="2102947"/>
            <a:ext cx="5643953" cy="32977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80160180-7D53-F434-E133-7DFC4176C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766" y="2102947"/>
            <a:ext cx="5446500" cy="32977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565304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77" y="266201"/>
            <a:ext cx="8457904" cy="1325563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Aszteroida generálása: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FEF515E1-BC03-4429-F073-499C5C3B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59" y="3429000"/>
            <a:ext cx="7276624" cy="27530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7CB66B2-A7F4-98B2-A8E1-24D05EB3F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81" y="1480553"/>
            <a:ext cx="6618980" cy="11342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Kép 14" descr="A képen fekete-fehér, természet, hold, művészet látható&#10;&#10;Automatikusan generált leírás közepes megbízhatósággal">
            <a:extLst>
              <a:ext uri="{FF2B5EF4-FFF2-40B4-BE49-F238E27FC236}">
                <a16:creationId xmlns:a16="http://schemas.microsoft.com/office/drawing/2014/main" id="{40BE0419-68E3-A604-FADC-76645354A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561" y="568410"/>
            <a:ext cx="5155343" cy="515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8249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67</Words>
  <Application>Microsoft Office PowerPoint</Application>
  <PresentationFormat>Szélesvásznú</PresentationFormat>
  <Paragraphs>22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Rockwell Extra Bold</vt:lpstr>
      <vt:lpstr>Office-téma</vt:lpstr>
      <vt:lpstr>Space Hunter</vt:lpstr>
      <vt:lpstr>Amiről szó lesz:</vt:lpstr>
      <vt:lpstr>Maga a játék</vt:lpstr>
      <vt:lpstr>Menük:</vt:lpstr>
      <vt:lpstr>PowerPoint-bemutató</vt:lpstr>
      <vt:lpstr>A Játék:</vt:lpstr>
      <vt:lpstr>A játékos:</vt:lpstr>
      <vt:lpstr>Lövedékek:</vt:lpstr>
      <vt:lpstr>Aszteroida generálása:</vt:lpstr>
      <vt:lpstr>Modulok, Zene:</vt:lpstr>
      <vt:lpstr>Készítette:</vt:lpstr>
      <vt:lpstr>PowerPoint-bemutató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Baracskai Dóra</dc:creator>
  <cp:lastModifiedBy>Balint Major</cp:lastModifiedBy>
  <cp:revision>19</cp:revision>
  <dcterms:created xsi:type="dcterms:W3CDTF">2024-04-05T06:36:19Z</dcterms:created>
  <dcterms:modified xsi:type="dcterms:W3CDTF">2024-04-10T19:36:49Z</dcterms:modified>
</cp:coreProperties>
</file>