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hu-HU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Major Bálint István, </a:t>
            </a:r>
          </a:p>
          <a:p>
            <a:r>
              <a:rPr lang="hu-H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Szollinger</a:t>
            </a:r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Rajmund, </a:t>
            </a:r>
          </a:p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Baracskai Dóra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2EC4DCB-9364-44EB-B240-F5A7E105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Office PowerPoint</Application>
  <PresentationFormat>Szélesvásznú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Space Hunter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Baracskai Dóra</cp:lastModifiedBy>
  <cp:revision>3</cp:revision>
  <dcterms:created xsi:type="dcterms:W3CDTF">2024-04-05T06:36:19Z</dcterms:created>
  <dcterms:modified xsi:type="dcterms:W3CDTF">2024-04-05T07:15:16Z</dcterms:modified>
</cp:coreProperties>
</file>