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70" r:id="rId6"/>
    <p:sldId id="269" r:id="rId7"/>
    <p:sldId id="257" r:id="rId8"/>
    <p:sldId id="271" r:id="rId9"/>
    <p:sldId id="259" r:id="rId10"/>
    <p:sldId id="264" r:id="rId11"/>
    <p:sldId id="266" r:id="rId12"/>
    <p:sldId id="272" r:id="rId13"/>
    <p:sldId id="26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2024.04.17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2221">
            <a:off x="337473" y="467995"/>
            <a:ext cx="1931130" cy="17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Modulok, Zene: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EC0FFB-3ED4-AAC7-305B-C7AB825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4" y="1578198"/>
            <a:ext cx="5976724" cy="3553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5CCC47-ABB7-D8C4-0D81-BF87F96E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3688"/>
            <a:ext cx="10219037" cy="73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8094FB-F676-2022-E753-EF6639EF4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36" y="185952"/>
            <a:ext cx="2667372" cy="2019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0AF944A-7EFC-AA0E-C4F6-710DB7B70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628" y="2492009"/>
            <a:ext cx="4820323" cy="25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5B6AE5B-CFD8-33ED-B481-98C0842F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83" y="166816"/>
            <a:ext cx="9631033" cy="6524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658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165" y="3170602"/>
            <a:ext cx="7885669" cy="51679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03" y="105604"/>
            <a:ext cx="8677125" cy="753191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Amiről szó lesz: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5FFCD2-C510-DB32-A820-64C95A015FCD}"/>
              </a:ext>
            </a:extLst>
          </p:cNvPr>
          <p:cNvSpPr txBox="1"/>
          <p:nvPr/>
        </p:nvSpPr>
        <p:spPr>
          <a:xfrm>
            <a:off x="1804086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1: Menük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218EF72-96E0-A39F-F784-81BA0519C0B9}"/>
              </a:ext>
            </a:extLst>
          </p:cNvPr>
          <p:cNvSpPr txBox="1"/>
          <p:nvPr/>
        </p:nvSpPr>
        <p:spPr>
          <a:xfrm>
            <a:off x="6367848" y="1736855"/>
            <a:ext cx="32127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2: Játék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87198F-42E8-5A1D-D406-FB5E960451C1}"/>
              </a:ext>
            </a:extLst>
          </p:cNvPr>
          <p:cNvSpPr txBox="1"/>
          <p:nvPr/>
        </p:nvSpPr>
        <p:spPr>
          <a:xfrm>
            <a:off x="1804086" y="3192894"/>
            <a:ext cx="353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3: Játékos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CFB4392-E75A-8BBF-D73C-86345D728082}"/>
              </a:ext>
            </a:extLst>
          </p:cNvPr>
          <p:cNvSpPr txBox="1"/>
          <p:nvPr/>
        </p:nvSpPr>
        <p:spPr>
          <a:xfrm>
            <a:off x="6367847" y="3192894"/>
            <a:ext cx="455552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4: Aszteroida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76E6025-7A4F-62C6-AE45-735C07E2F82D}"/>
              </a:ext>
            </a:extLst>
          </p:cNvPr>
          <p:cNvSpPr txBox="1"/>
          <p:nvPr/>
        </p:nvSpPr>
        <p:spPr>
          <a:xfrm>
            <a:off x="3258376" y="4933138"/>
            <a:ext cx="61021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b="1" dirty="0">
                <a:solidFill>
                  <a:schemeClr val="bg1"/>
                </a:solidFill>
                <a:latin typeface="Rockwell Extra Bold" panose="02060903040505020403" pitchFamily="18" charset="0"/>
                <a:ea typeface="+mj-ea"/>
                <a:cs typeface="+mj-cs"/>
              </a:rPr>
              <a:t>5: Modulok, Zene</a:t>
            </a:r>
            <a:endParaRPr lang="en-GB" sz="4400" b="1" dirty="0">
              <a:solidFill>
                <a:schemeClr val="bg1"/>
              </a:solidFill>
              <a:latin typeface="Rockwell Extra Bold" panose="020609030405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3FEBF-2B05-8758-16A4-265035FF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Maga a játék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4FB0BF4-1EA5-13E4-B9FE-D0868739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8" y="2222871"/>
            <a:ext cx="6076725" cy="4213313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Kép 8" descr="A képen képernyőkép, fekete, szöveg, tervezés látható&#10;&#10;Automatikusan generált leírás">
            <a:extLst>
              <a:ext uri="{FF2B5EF4-FFF2-40B4-BE49-F238E27FC236}">
                <a16:creationId xmlns:a16="http://schemas.microsoft.com/office/drawing/2014/main" id="{52EC5CBB-B963-AE67-DA5C-576BA89D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73" y="2218037"/>
            <a:ext cx="5238750" cy="4274837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799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7F109-F26A-4048-BBB2-3D6EAEE0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20995" cy="82730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FB19195-06F0-DDA0-236F-D4AE4045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68" y="4033945"/>
            <a:ext cx="4866058" cy="2458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3219AAE-61F0-0DDF-93DE-F2471AAE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19" y="1275325"/>
            <a:ext cx="4866058" cy="2465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963E23D-722A-1CA4-6616-849490212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19" y="4066969"/>
            <a:ext cx="4866058" cy="2492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B2BB48F-8F51-CCDE-8A62-256552012E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40" b="12995"/>
          <a:stretch/>
        </p:blipFill>
        <p:spPr>
          <a:xfrm>
            <a:off x="777668" y="1642429"/>
            <a:ext cx="4866058" cy="19101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53993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6F224E0A-7404-8444-E64E-E9D7F7EE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7" y="1679011"/>
            <a:ext cx="3610778" cy="3499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5CBDF69-AD52-4FD8-AD07-787BD53F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1" y="314642"/>
            <a:ext cx="4477905" cy="6228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CB0370F-DF44-E118-F3B3-6F6B845C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82" y="1760837"/>
            <a:ext cx="5226127" cy="2936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F31DC4B-8F10-0027-14F0-DD9AA9F969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90"/>
          <a:stretch/>
        </p:blipFill>
        <p:spPr>
          <a:xfrm>
            <a:off x="6079861" y="452657"/>
            <a:ext cx="5898023" cy="5760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901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FE648-EA24-E937-807F-E0392F9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9774"/>
            <a:ext cx="2800865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Játék: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9F2193-D5C4-B213-569E-FA62C822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" y="1505337"/>
            <a:ext cx="7855521" cy="3982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58E9F1-41CA-157D-31B2-EDC412C2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577" y="1629418"/>
            <a:ext cx="3183763" cy="3734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95F8A0F-353B-5EFF-90BA-B9E802BE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10" y="618733"/>
            <a:ext cx="8097380" cy="5620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31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9"/>
            <a:ext cx="3548579" cy="811826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20949" y="33218"/>
            <a:ext cx="1576455" cy="19709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3CB917-3E10-0748-5C76-876D305D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6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C77C265-281E-F7AF-357E-8C9B4A0BC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10" y="1278924"/>
            <a:ext cx="5170318" cy="37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18D86A-E8FB-B92B-6A04-B8329A39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74" y="5454215"/>
            <a:ext cx="5753903" cy="1047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B1A94-2965-CB26-2579-F270A84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" y="223022"/>
            <a:ext cx="4104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Lövedékek:</a:t>
            </a:r>
            <a:endParaRPr lang="en-GB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Kép 4" descr="A képen Acélkék, kör, Majorelle kék látható&#10;&#10;Automatikusan generált leírás">
            <a:extLst>
              <a:ext uri="{FF2B5EF4-FFF2-40B4-BE49-F238E27FC236}">
                <a16:creationId xmlns:a16="http://schemas.microsoft.com/office/drawing/2014/main" id="{4C4D8811-8134-C2D7-AC15-31AD9CC1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19" y="647678"/>
            <a:ext cx="476250" cy="4762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7138C8-A7AF-2B8E-8CEC-1647A5C9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2" y="2102947"/>
            <a:ext cx="5643953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0160180-7D53-F434-E133-7DFC4176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66" y="2102947"/>
            <a:ext cx="5446500" cy="3297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6530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77" y="266201"/>
            <a:ext cx="8457904" cy="1325563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 generálása: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7CB66B2-A7F4-98B2-A8E1-24D05EB3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81" y="1480553"/>
            <a:ext cx="6618980" cy="1134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Kép 14" descr="A képen fekete-fehér, természet, hold, művészet látható&#10;&#10;Automatikusan generált leírás közepes megbízhatósággal">
            <a:extLst>
              <a:ext uri="{FF2B5EF4-FFF2-40B4-BE49-F238E27FC236}">
                <a16:creationId xmlns:a16="http://schemas.microsoft.com/office/drawing/2014/main" id="{40BE0419-68E3-A604-FADC-76645354A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61" y="568410"/>
            <a:ext cx="5155343" cy="5155343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A242A2D8-72D9-4525-9596-380B6927D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3" y="3526968"/>
            <a:ext cx="7475848" cy="2652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67</Words>
  <Application>Microsoft Office PowerPoint</Application>
  <PresentationFormat>Szélesvásznú</PresentationFormat>
  <Paragraphs>22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Rockwell Extra Bold</vt:lpstr>
      <vt:lpstr>Office-téma</vt:lpstr>
      <vt:lpstr>Space Hunter</vt:lpstr>
      <vt:lpstr>Amiről szó lesz:</vt:lpstr>
      <vt:lpstr>Maga a játék</vt:lpstr>
      <vt:lpstr>Menük:</vt:lpstr>
      <vt:lpstr>PowerPoint-bemutató</vt:lpstr>
      <vt:lpstr>A Játék:</vt:lpstr>
      <vt:lpstr>A játékos:</vt:lpstr>
      <vt:lpstr>Lövedékek:</vt:lpstr>
      <vt:lpstr>Aszteroida generálása:</vt:lpstr>
      <vt:lpstr>Modulok, Zene:</vt:lpstr>
      <vt:lpstr>Készítette: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Major Bálint István</cp:lastModifiedBy>
  <cp:revision>20</cp:revision>
  <dcterms:created xsi:type="dcterms:W3CDTF">2024-04-05T06:36:19Z</dcterms:created>
  <dcterms:modified xsi:type="dcterms:W3CDTF">2024-04-17T10:44:44Z</dcterms:modified>
</cp:coreProperties>
</file>