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4" r:id="rId7"/>
    <p:sldId id="260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hu-HU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Major Bálint István, </a:t>
            </a:r>
          </a:p>
          <a:p>
            <a:r>
              <a:rPr lang="hu-H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Szollinger</a:t>
            </a:r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Rajmund, </a:t>
            </a:r>
          </a:p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Baracskai Dóra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08EB6C-30E4-4A3C-81BB-05E3706E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870">
            <a:off x="189092" y="491423"/>
            <a:ext cx="2185514" cy="19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A játékos</a:t>
            </a:r>
          </a:p>
        </p:txBody>
      </p:sp>
      <p:sp>
        <p:nvSpPr>
          <p:cNvPr id="45" name="Tartalom helye 44">
            <a:extLst>
              <a:ext uri="{FF2B5EF4-FFF2-40B4-BE49-F238E27FC236}">
                <a16:creationId xmlns:a16="http://schemas.microsoft.com/office/drawing/2014/main" id="{96288605-7411-4FDE-8537-BBA85FF8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05AEF49-5F64-4299-8070-ECB74364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" y="1452827"/>
            <a:ext cx="8782426" cy="5257900"/>
          </a:xfrm>
          <a:prstGeom prst="rect">
            <a:avLst/>
          </a:prstGeom>
        </p:spPr>
      </p:pic>
      <p:pic>
        <p:nvPicPr>
          <p:cNvPr id="46" name="Tartalom helye 43">
            <a:extLst>
              <a:ext uri="{FF2B5EF4-FFF2-40B4-BE49-F238E27FC236}">
                <a16:creationId xmlns:a16="http://schemas.microsoft.com/office/drawing/2014/main" id="{335BD61A-C5B5-40D1-A25F-C9F2181D8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45" y="390488"/>
            <a:ext cx="1086002" cy="962159"/>
          </a:xfrm>
          <a:prstGeom prst="rect">
            <a:avLst/>
          </a:prstGeom>
        </p:spPr>
      </p:pic>
      <p:pic>
        <p:nvPicPr>
          <p:cNvPr id="39" name="Tartalom helye 36">
            <a:extLst>
              <a:ext uri="{FF2B5EF4-FFF2-40B4-BE49-F238E27FC236}">
                <a16:creationId xmlns:a16="http://schemas.microsoft.com/office/drawing/2014/main" id="{0D6BD7CB-E60E-4812-B587-E8F447BF5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44" y="72952"/>
            <a:ext cx="6807574" cy="67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89596 0.0069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Aszteroida:(még nincs kép a kódról)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2" name="Tartalom helye 40">
            <a:extLst>
              <a:ext uri="{FF2B5EF4-FFF2-40B4-BE49-F238E27FC236}">
                <a16:creationId xmlns:a16="http://schemas.microsoft.com/office/drawing/2014/main" id="{94E79D0C-3D58-4F68-833D-3A1669753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5" t="14930" r="14083" b="21948"/>
          <a:stretch/>
        </p:blipFill>
        <p:spPr>
          <a:xfrm>
            <a:off x="7779434" y="0"/>
            <a:ext cx="1969477" cy="18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0117 -3.7037E-7 C 0.14661 -3.7037E-7 0.20273 0.20139 0.20273 0.36482 L 0.20273 0.73056 " pathEditMode="relative" rAng="0" ptsTypes="AAAA">
                                      <p:cBhvr>
                                        <p:cTn id="6" dur="3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947E80FE-B3D4-4B7F-93D9-FDD49AF7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26" y="365125"/>
            <a:ext cx="10043373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Lövedék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7" name="Tartalom helye 2">
            <a:extLst>
              <a:ext uri="{FF2B5EF4-FFF2-40B4-BE49-F238E27FC236}">
                <a16:creationId xmlns:a16="http://schemas.microsoft.com/office/drawing/2014/main" id="{944662CF-6F2F-4933-8F2A-CAC27D1D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43" y="160519"/>
            <a:ext cx="7025079" cy="6536961"/>
          </a:xfrm>
          <a:prstGeom prst="rect">
            <a:avLst/>
          </a:prstGeom>
        </p:spPr>
      </p:pic>
      <p:pic>
        <p:nvPicPr>
          <p:cNvPr id="13" name="Tartalom helye 7">
            <a:extLst>
              <a:ext uri="{FF2B5EF4-FFF2-40B4-BE49-F238E27FC236}">
                <a16:creationId xmlns:a16="http://schemas.microsoft.com/office/drawing/2014/main" id="{83F8892C-906D-4FFF-903A-170338DAB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8" y="546219"/>
            <a:ext cx="963637" cy="96363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7376CB5-2382-4F91-8853-C498D51C3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573" y="330591"/>
            <a:ext cx="963637" cy="963637"/>
          </a:xfrm>
          <a:prstGeom prst="rect">
            <a:avLst/>
          </a:prstGeom>
        </p:spPr>
      </p:pic>
      <p:pic>
        <p:nvPicPr>
          <p:cNvPr id="2" name="Tartalom helye 7">
            <a:extLst>
              <a:ext uri="{FF2B5EF4-FFF2-40B4-BE49-F238E27FC236}">
                <a16:creationId xmlns:a16="http://schemas.microsoft.com/office/drawing/2014/main" id="{B7664C09-B5DF-126F-9801-3B3240DE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573" y="5721224"/>
            <a:ext cx="963637" cy="96363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732062A3-2908-F57A-633C-0BECA75EA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363"/>
            <a:ext cx="963637" cy="9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3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33" y="309490"/>
            <a:ext cx="4579838" cy="151723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Főmenü:</a:t>
            </a:r>
          </a:p>
        </p:txBody>
      </p:sp>
      <p:pic>
        <p:nvPicPr>
          <p:cNvPr id="9" name="Tartalom helye 2">
            <a:extLst>
              <a:ext uri="{FF2B5EF4-FFF2-40B4-BE49-F238E27FC236}">
                <a16:creationId xmlns:a16="http://schemas.microsoft.com/office/drawing/2014/main" id="{CBC22FEA-5F08-4168-9119-16B09AAE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" y="115950"/>
            <a:ext cx="5162756" cy="6710832"/>
          </a:xfrm>
          <a:prstGeom prst="rect">
            <a:avLst/>
          </a:prstGeom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EEDCF497-0F76-4D86-A425-DDC2D87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499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2" name="Kép 1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890F495C-610D-73A2-DAC9-7279DF99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2101480"/>
            <a:ext cx="6671082" cy="46853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BF9EB4B-92EC-49F9-AEF3-5DA188D9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101694"/>
            <a:ext cx="6564836" cy="3043140"/>
          </a:xfrm>
          <a:prstGeom prst="rect">
            <a:avLst/>
          </a:prstGeom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A027C928-F5B3-4964-945B-1166A10B60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/>
          <a:stretch/>
        </p:blipFill>
        <p:spPr>
          <a:xfrm>
            <a:off x="163618" y="681038"/>
            <a:ext cx="11629995" cy="59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16D2667F-7C0B-2723-219C-FB140BB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Egyéb menük:</a:t>
            </a:r>
          </a:p>
        </p:txBody>
      </p:sp>
      <p:pic>
        <p:nvPicPr>
          <p:cNvPr id="15" name="Tartalom helye 2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C54906F7-87B0-19BA-2971-B6FC54C1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1405357"/>
            <a:ext cx="7838174" cy="5452643"/>
          </a:xfrm>
          <a:prstGeom prst="rect">
            <a:avLst/>
          </a:prstGeom>
        </p:spPr>
      </p:pic>
      <p:pic>
        <p:nvPicPr>
          <p:cNvPr id="9" name="Tartalom helye 2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9D26B949-AAD0-382C-82D7-6352F2E6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5" y="1365511"/>
            <a:ext cx="9119765" cy="5127364"/>
          </a:xfrm>
          <a:prstGeom prst="rect">
            <a:avLst/>
          </a:prstGeom>
        </p:spPr>
      </p:pic>
      <p:pic>
        <p:nvPicPr>
          <p:cNvPr id="6" name="Tartalom helye 10">
            <a:extLst>
              <a:ext uri="{FF2B5EF4-FFF2-40B4-BE49-F238E27FC236}">
                <a16:creationId xmlns:a16="http://schemas.microsoft.com/office/drawing/2014/main" id="{4B72CFFB-8066-42A0-A357-04871A71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/>
          <a:stretch/>
        </p:blipFill>
        <p:spPr>
          <a:xfrm>
            <a:off x="196947" y="4614203"/>
            <a:ext cx="4235481" cy="20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Képek a játékból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49F4E-7BCC-4515-8541-AF4CA5D1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87D6FD8-41E1-4433-9C23-F9DB566D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" y="1388146"/>
            <a:ext cx="6478491" cy="32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(kell ez egyáltalán???)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6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</Words>
  <Application>Microsoft Office PowerPoint</Application>
  <PresentationFormat>Szélesvásznú</PresentationFormat>
  <Paragraphs>13</Paragraphs>
  <Slides>10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Space Hunter</vt:lpstr>
      <vt:lpstr>A játékos</vt:lpstr>
      <vt:lpstr>Aszteroida:(még nincs kép a kódról)</vt:lpstr>
      <vt:lpstr>Lövedék:</vt:lpstr>
      <vt:lpstr>Főmenü:</vt:lpstr>
      <vt:lpstr>Egyéb menük:</vt:lpstr>
      <vt:lpstr>Képek a játékból</vt:lpstr>
      <vt:lpstr>Github(kell ez egyáltalán???)</vt:lpstr>
      <vt:lpstr>Készítette: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dorotti2006@sulid.hu</cp:lastModifiedBy>
  <cp:revision>7</cp:revision>
  <dcterms:created xsi:type="dcterms:W3CDTF">2024-04-05T06:36:19Z</dcterms:created>
  <dcterms:modified xsi:type="dcterms:W3CDTF">2024-04-06T15:34:03Z</dcterms:modified>
</cp:coreProperties>
</file>