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5" r:id="rId6"/>
    <p:sldId id="264" r:id="rId7"/>
    <p:sldId id="263" r:id="rId8"/>
    <p:sldId id="260" r:id="rId9"/>
    <p:sldId id="262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3F424A-5798-4293-8C97-FAABB784D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65BB0FD-24C0-479C-8D9A-35232F344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0B77156-6A54-437F-87CB-DEFB0E5D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2024.04.05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D31ACA7-D34E-491B-A673-3DEF53C6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DC06FAB-A0BA-464D-9FBC-24F72AE1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775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32B644-76B7-4763-9261-9932BE1D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51F5A47-AA98-4E8A-BBA3-0B5B8D62D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A4A700C-BDEF-4B90-963D-4297F215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2024.04.05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24DAEA5-CBE1-4FA8-BD3E-01A61AA7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BA20DE-4E56-41C4-AF6E-30550EE9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044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C3BCFCA-766E-459A-93E9-A73E8FF9B1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4BF9383-B8CB-4D1D-B2FC-97C143208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BBA54C1-E9D3-4881-8A9C-4A4927D2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2024.04.05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2F3C144-2DF5-4A62-AA88-DB79199B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689CC11-4745-43D0-910E-2827D1FD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602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07A95C-AD9D-48B0-816E-117C01ED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822E51-5B7D-4B4F-BEEE-1A42D630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1A8C2BA-FD8F-4220-A5D8-4A5819E0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2024.04.05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8C5927-9A7A-4FE1-B0FE-3AF9BF3E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9EAE5D9-1ECA-4359-9474-5F72E635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541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2BC9D0-C056-4CB1-A178-A0EB7A5A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C641BC5-CEF2-435B-A90E-7DCFB6677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BC8ADD1-8081-479C-9F0B-0AE6626F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2024.04.05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EB7695D-A248-4FDF-940B-95839354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CE62BB6-2F88-43C3-B8E7-13332B35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332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6F2C6A-9F36-4CDA-8C90-654BB38D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516B44-06ED-4AED-80B7-A723F4943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E01DD5C-0FFA-4AC1-A3DA-655A4BE61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DF0C5DD-251F-45E5-9717-39FA9F68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2024.04.05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A4C6949-D0A2-47E1-BCE3-229BB67DC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8A5067D-7937-4B5F-A317-93D95739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190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F69A0C-1F35-4349-99DC-AFFDBE619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C85184F-34D0-4E50-9DC3-E6B7EECC5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2129AAD-49D9-4FB6-8081-F1273344B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CEFCC2E-60EC-480E-9B99-2562F88E4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10F0CB7-C5D9-4024-AC8A-6CA57072D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3E77B57-5BF9-4DD2-8085-28CDBA9E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2024.04.05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B99E5E2-7177-46D2-9FD6-85ADA0969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EB31C3B-30B5-478D-8272-DB29A857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087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789AF5-AB6A-4BD5-A21D-EE75290A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38E0CAC-B894-4123-90ED-991F71AB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2024.04.05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6CE1BF3-D9A2-4E89-B8F9-18E760293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5200B8D-6900-4A36-B146-0096641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556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3C3D68B-3939-49F3-AE9A-8884F4114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2024.04.05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9BE2A9F-DFE2-4215-AA2D-A35F05FB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A9D8ECF-25BB-41F1-B173-9D294472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063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AD1E90-9C3E-4436-A835-9B2C7695A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E9166DA-E765-4DB0-97E6-79F52DBBC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64ED24E-3DF4-4487-8C9F-779D2886B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3691960-72B6-4789-9841-0766CF311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2024.04.05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E366225-EEBF-4F23-831C-EA68D203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7BE8903-89FD-4A5C-A0CA-6CE83244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354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720032-FB6A-43C5-B686-D21AC7310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B4A9075-33F0-4A88-8395-E0659D68C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8C66D46-F610-4D98-A986-486BC4952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A4F49CA-AC75-46CF-A7E5-7EC59124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2024.04.05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82A0344-B987-4B6A-B4BB-D7C33C93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89DB696-BB90-4A7C-908E-197EA1F8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126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900DAD5-0184-4740-A2B0-17D58F6E9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C6A9980-824D-4D75-98D2-6676A7594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0ABDCF-B5DA-4028-98DC-9554DCA99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84DFB-0D73-4626-BA94-E457E798A3D2}" type="datetimeFigureOut">
              <a:rPr lang="hu-HU" smtClean="0"/>
              <a:t>2024.04.05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4DA23E8-67EA-4273-851A-AEBC235E2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4B38B5-C817-4DAF-A62B-B69794953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171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97F7BA-661C-4F66-B85E-B5F98933E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11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</a:t>
            </a:r>
            <a:r>
              <a:rPr lang="hu-HU" sz="1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Hunter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4F21194-CFAC-422D-B3A2-E47A6FCDA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Készítette: Major Bálint István, </a:t>
            </a:r>
          </a:p>
          <a:p>
            <a:r>
              <a:rPr lang="hu-HU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Szollinger</a:t>
            </a:r>
            <a:r>
              <a:rPr lang="hu-H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Rajmund, </a:t>
            </a:r>
          </a:p>
          <a:p>
            <a:r>
              <a:rPr lang="hu-H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Baracskai Dóra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B08EB6C-30E4-4A3C-81BB-05E3706E5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99870">
            <a:off x="189092" y="491423"/>
            <a:ext cx="2185514" cy="193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8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dirty="0" err="1">
                <a:solidFill>
                  <a:schemeClr val="bg1"/>
                </a:solidFill>
              </a:rPr>
              <a:t>Player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39" name="Tartalom helye 36">
            <a:extLst>
              <a:ext uri="{FF2B5EF4-FFF2-40B4-BE49-F238E27FC236}">
                <a16:creationId xmlns:a16="http://schemas.microsoft.com/office/drawing/2014/main" id="{0D6BD7CB-E60E-4812-B587-E8F447BF5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658" y="2141537"/>
            <a:ext cx="4375755" cy="4351338"/>
          </a:xfrm>
          <a:prstGeom prst="rect">
            <a:avLst/>
          </a:prstGeom>
        </p:spPr>
      </p:pic>
      <p:pic>
        <p:nvPicPr>
          <p:cNvPr id="29" name="Kép 28">
            <a:extLst>
              <a:ext uri="{FF2B5EF4-FFF2-40B4-BE49-F238E27FC236}">
                <a16:creationId xmlns:a16="http://schemas.microsoft.com/office/drawing/2014/main" id="{005AEF49-5F64-4299-8070-ECB743641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461" y="3847671"/>
            <a:ext cx="4418363" cy="2645204"/>
          </a:xfrm>
          <a:prstGeom prst="rect">
            <a:avLst/>
          </a:prstGeom>
        </p:spPr>
      </p:pic>
      <p:sp>
        <p:nvSpPr>
          <p:cNvPr id="45" name="Tartalom helye 44">
            <a:extLst>
              <a:ext uri="{FF2B5EF4-FFF2-40B4-BE49-F238E27FC236}">
                <a16:creationId xmlns:a16="http://schemas.microsoft.com/office/drawing/2014/main" id="{96288605-7411-4FDE-8537-BBA85FF86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6" name="Tartalom helye 43">
            <a:extLst>
              <a:ext uri="{FF2B5EF4-FFF2-40B4-BE49-F238E27FC236}">
                <a16:creationId xmlns:a16="http://schemas.microsoft.com/office/drawing/2014/main" id="{335BD61A-C5B5-40D1-A25F-C9F2181D8B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09131" y="483399"/>
            <a:ext cx="1086002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7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dirty="0" err="1">
                <a:solidFill>
                  <a:schemeClr val="bg1"/>
                </a:solidFill>
              </a:rPr>
              <a:t>Asteriod</a:t>
            </a:r>
            <a:r>
              <a:rPr lang="hu-HU" dirty="0">
                <a:solidFill>
                  <a:schemeClr val="bg1"/>
                </a:solidFill>
              </a:rPr>
              <a:t>(még nincs kép)</a:t>
            </a:r>
          </a:p>
        </p:txBody>
      </p:sp>
      <p:sp>
        <p:nvSpPr>
          <p:cNvPr id="24" name="Tartalom helye 23">
            <a:extLst>
              <a:ext uri="{FF2B5EF4-FFF2-40B4-BE49-F238E27FC236}">
                <a16:creationId xmlns:a16="http://schemas.microsoft.com/office/drawing/2014/main" id="{9DA10C76-7C11-477A-86EA-040764257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32" name="Tartalom helye 40">
            <a:extLst>
              <a:ext uri="{FF2B5EF4-FFF2-40B4-BE49-F238E27FC236}">
                <a16:creationId xmlns:a16="http://schemas.microsoft.com/office/drawing/2014/main" id="{94E79D0C-3D58-4F68-833D-3A1669753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006" y="1450975"/>
            <a:ext cx="4725988" cy="472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8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dirty="0" err="1">
                <a:solidFill>
                  <a:schemeClr val="bg1"/>
                </a:solidFill>
              </a:rPr>
              <a:t>Bullets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7" name="Tartalom helye 2">
            <a:extLst>
              <a:ext uri="{FF2B5EF4-FFF2-40B4-BE49-F238E27FC236}">
                <a16:creationId xmlns:a16="http://schemas.microsoft.com/office/drawing/2014/main" id="{944662CF-6F2F-4933-8F2A-CAC27D1D0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66" y="1690688"/>
            <a:ext cx="4821267" cy="4486275"/>
          </a:xfrm>
          <a:prstGeom prst="rect">
            <a:avLst/>
          </a:prstGeom>
        </p:spPr>
      </p:pic>
      <p:sp>
        <p:nvSpPr>
          <p:cNvPr id="11" name="Tartalom helye 10">
            <a:extLst>
              <a:ext uri="{FF2B5EF4-FFF2-40B4-BE49-F238E27FC236}">
                <a16:creationId xmlns:a16="http://schemas.microsoft.com/office/drawing/2014/main" id="{947E80FE-B3D4-4B7F-93D9-FDD49AF72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13" name="Tartalom helye 7">
            <a:extLst>
              <a:ext uri="{FF2B5EF4-FFF2-40B4-BE49-F238E27FC236}">
                <a16:creationId xmlns:a16="http://schemas.microsoft.com/office/drawing/2014/main" id="{83F8892C-906D-4FFF-903A-170338DAB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560" y="4585290"/>
            <a:ext cx="476250" cy="476250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B7376CB5-2382-4F91-8853-C498D51C3D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729" y="3290541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8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dirty="0" err="1">
                <a:solidFill>
                  <a:schemeClr val="bg1"/>
                </a:solidFill>
              </a:rPr>
              <a:t>Főmenü</a:t>
            </a:r>
            <a:r>
              <a:rPr lang="hu-HU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5" name="Tartalom helye 14">
            <a:extLst>
              <a:ext uri="{FF2B5EF4-FFF2-40B4-BE49-F238E27FC236}">
                <a16:creationId xmlns:a16="http://schemas.microsoft.com/office/drawing/2014/main" id="{EEDCF497-0F76-4D86-A425-DDC2D870D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963"/>
            <a:ext cx="10515600" cy="4624999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9" name="Tartalom helye 2">
            <a:extLst>
              <a:ext uri="{FF2B5EF4-FFF2-40B4-BE49-F238E27FC236}">
                <a16:creationId xmlns:a16="http://schemas.microsoft.com/office/drawing/2014/main" id="{CBC22FEA-5F08-4168-9119-16B09AAE0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847" y="1027906"/>
            <a:ext cx="3451367" cy="4486275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0CB4FFA5-8D87-4925-81CC-06B431A03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484" y="2008654"/>
            <a:ext cx="3748839" cy="3711616"/>
          </a:xfrm>
          <a:prstGeom prst="rect">
            <a:avLst/>
          </a:prstGeom>
        </p:spPr>
      </p:pic>
      <p:pic>
        <p:nvPicPr>
          <p:cNvPr id="20" name="Tartalom helye 7">
            <a:extLst>
              <a:ext uri="{FF2B5EF4-FFF2-40B4-BE49-F238E27FC236}">
                <a16:creationId xmlns:a16="http://schemas.microsoft.com/office/drawing/2014/main" id="{A027C928-F5B3-4964-945B-1166A10B6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24" y="744543"/>
            <a:ext cx="3765287" cy="196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79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Egyéb menük:</a:t>
            </a:r>
          </a:p>
        </p:txBody>
      </p:sp>
      <p:sp>
        <p:nvSpPr>
          <p:cNvPr id="24" name="Tartalom helye 23">
            <a:extLst>
              <a:ext uri="{FF2B5EF4-FFF2-40B4-BE49-F238E27FC236}">
                <a16:creationId xmlns:a16="http://schemas.microsoft.com/office/drawing/2014/main" id="{9DA10C76-7C11-477A-86EA-040764257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F097653-9877-45FC-8A55-A3C2AA389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078" y="1884042"/>
            <a:ext cx="5487402" cy="2760913"/>
          </a:xfrm>
          <a:prstGeom prst="rect">
            <a:avLst/>
          </a:prstGeom>
        </p:spPr>
      </p:pic>
      <p:pic>
        <p:nvPicPr>
          <p:cNvPr id="6" name="Tartalom helye 10">
            <a:extLst>
              <a:ext uri="{FF2B5EF4-FFF2-40B4-BE49-F238E27FC236}">
                <a16:creationId xmlns:a16="http://schemas.microsoft.com/office/drawing/2014/main" id="{4B72CFFB-8066-42A0-A357-04871A71B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601" y="4218503"/>
            <a:ext cx="3934077" cy="195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6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IDK</a:t>
            </a:r>
          </a:p>
        </p:txBody>
      </p:sp>
      <p:sp>
        <p:nvSpPr>
          <p:cNvPr id="24" name="Tartalom helye 23">
            <a:extLst>
              <a:ext uri="{FF2B5EF4-FFF2-40B4-BE49-F238E27FC236}">
                <a16:creationId xmlns:a16="http://schemas.microsoft.com/office/drawing/2014/main" id="{9DA10C76-7C11-477A-86EA-040764257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2672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IDK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8F49F4E-7BCC-4515-8541-AF4CA5D1D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075"/>
            <a:ext cx="10515600" cy="4557887"/>
          </a:xfrm>
        </p:spPr>
        <p:txBody>
          <a:bodyPr/>
          <a:lstStyle/>
          <a:p>
            <a:pPr marL="0" indent="0">
              <a:buNone/>
            </a:pPr>
            <a:endParaRPr lang="hu-HU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1BF9EB4B-92EC-49F9-AEF3-5DA188D9E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868" y="2128998"/>
            <a:ext cx="5496000" cy="2547679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F87D6FD8-41E1-4433-9C23-F9DB566DC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68" y="3752436"/>
            <a:ext cx="5496000" cy="273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8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Köszönjük a figyelmet!</a:t>
            </a:r>
          </a:p>
        </p:txBody>
      </p:sp>
      <p:sp>
        <p:nvSpPr>
          <p:cNvPr id="24" name="Tartalom helye 23">
            <a:extLst>
              <a:ext uri="{FF2B5EF4-FFF2-40B4-BE49-F238E27FC236}">
                <a16:creationId xmlns:a16="http://schemas.microsoft.com/office/drawing/2014/main" id="{9DA10C76-7C11-477A-86EA-040764257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846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32</Words>
  <Application>Microsoft Office PowerPoint</Application>
  <PresentationFormat>Szélesvásznú</PresentationFormat>
  <Paragraphs>12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Office-téma</vt:lpstr>
      <vt:lpstr>Space Hunter</vt:lpstr>
      <vt:lpstr>Player</vt:lpstr>
      <vt:lpstr>Asteriod(még nincs kép)</vt:lpstr>
      <vt:lpstr>Bullets</vt:lpstr>
      <vt:lpstr>Főmenü:</vt:lpstr>
      <vt:lpstr>Egyéb menük:</vt:lpstr>
      <vt:lpstr>IDK</vt:lpstr>
      <vt:lpstr>IDK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Baracskai Dóra</dc:creator>
  <cp:lastModifiedBy>Baracskai Dóra</cp:lastModifiedBy>
  <cp:revision>5</cp:revision>
  <dcterms:created xsi:type="dcterms:W3CDTF">2024-04-05T06:36:19Z</dcterms:created>
  <dcterms:modified xsi:type="dcterms:W3CDTF">2024-04-05T07:37:35Z</dcterms:modified>
</cp:coreProperties>
</file>