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61" r:id="rId6"/>
    <p:sldId id="264" r:id="rId7"/>
    <p:sldId id="260" r:id="rId8"/>
    <p:sldId id="266" r:id="rId9"/>
    <p:sldId id="262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3F424A-5798-4293-8C97-FAABB784D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65BB0FD-24C0-479C-8D9A-35232F344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B77156-6A54-437F-87CB-DEFB0E5D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31ACA7-D34E-491B-A673-3DEF53C6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DC06FAB-A0BA-464D-9FBC-24F72AE1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775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32B644-76B7-4763-9261-9932BE1D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51F5A47-AA98-4E8A-BBA3-0B5B8D62D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4A700C-BDEF-4B90-963D-4297F215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4DAEA5-CBE1-4FA8-BD3E-01A61AA7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BA20DE-4E56-41C4-AF6E-30550EE9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044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C3BCFCA-766E-459A-93E9-A73E8FF9B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4BF9383-B8CB-4D1D-B2FC-97C143208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BBA54C1-E9D3-4881-8A9C-4A4927D2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2F3C144-2DF5-4A62-AA88-DB79199B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689CC11-4745-43D0-910E-2827D1FD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602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07A95C-AD9D-48B0-816E-117C01ED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822E51-5B7D-4B4F-BEEE-1A42D630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1A8C2BA-FD8F-4220-A5D8-4A5819E0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8C5927-9A7A-4FE1-B0FE-3AF9BF3E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9EAE5D9-1ECA-4359-9474-5F72E635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541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2BC9D0-C056-4CB1-A178-A0EB7A5A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C641BC5-CEF2-435B-A90E-7DCFB6677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BC8ADD1-8081-479C-9F0B-0AE6626F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EB7695D-A248-4FDF-940B-95839354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CE62BB6-2F88-43C3-B8E7-13332B35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332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6F2C6A-9F36-4CDA-8C90-654BB38D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516B44-06ED-4AED-80B7-A723F4943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E01DD5C-0FFA-4AC1-A3DA-655A4BE61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F0C5DD-251F-45E5-9717-39FA9F68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A4C6949-D0A2-47E1-BCE3-229BB67D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8A5067D-7937-4B5F-A317-93D95739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190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F69A0C-1F35-4349-99DC-AFFDBE619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C85184F-34D0-4E50-9DC3-E6B7EECC5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2129AAD-49D9-4FB6-8081-F1273344B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CEFCC2E-60EC-480E-9B99-2562F88E4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10F0CB7-C5D9-4024-AC8A-6CA57072D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3E77B57-5BF9-4DD2-8085-28CDBA9E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B99E5E2-7177-46D2-9FD6-85ADA096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EB31C3B-30B5-478D-8272-DB29A857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087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89AF5-AB6A-4BD5-A21D-EE75290A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38E0CAC-B894-4123-90ED-991F71AB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6CE1BF3-D9A2-4E89-B8F9-18E76029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5200B8D-6900-4A36-B146-0096641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56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3C3D68B-3939-49F3-AE9A-8884F411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9BE2A9F-DFE2-4215-AA2D-A35F05FB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A9D8ECF-25BB-41F1-B173-9D294472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063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AD1E90-9C3E-4436-A835-9B2C7695A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9166DA-E765-4DB0-97E6-79F52DBBC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64ED24E-3DF4-4487-8C9F-779D2886B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3691960-72B6-4789-9841-0766CF31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E366225-EEBF-4F23-831C-EA68D203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7BE8903-89FD-4A5C-A0CA-6CE83244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354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720032-FB6A-43C5-B686-D21AC731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B4A9075-33F0-4A88-8395-E0659D68C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8C66D46-F610-4D98-A986-486BC4952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A4F49CA-AC75-46CF-A7E5-7EC59124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82A0344-B987-4B6A-B4BB-D7C33C93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89DB696-BB90-4A7C-908E-197EA1F8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126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900DAD5-0184-4740-A2B0-17D58F6E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C6A9980-824D-4D75-98D2-6676A7594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0ABDCF-B5DA-4028-98DC-9554DCA99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84DFB-0D73-4626-BA94-E457E798A3D2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4DA23E8-67EA-4273-851A-AEBC235E2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4B38B5-C817-4DAF-A62B-B69794953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171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97F7BA-661C-4F66-B85E-B5F98933E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122363"/>
            <a:ext cx="11094720" cy="2387600"/>
          </a:xfrm>
        </p:spPr>
        <p:txBody>
          <a:bodyPr>
            <a:normAutofit/>
          </a:bodyPr>
          <a:lstStyle/>
          <a:p>
            <a:r>
              <a:rPr lang="hu-HU" sz="9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</a:rPr>
              <a:t>Space Hunter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4F21194-CFAC-422D-B3A2-E47A6FCDA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</a:rPr>
              <a:t>Készítette: Major Bálint István, </a:t>
            </a:r>
          </a:p>
          <a:p>
            <a:r>
              <a:rPr lang="hu-HU" sz="23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</a:rPr>
              <a:t>Szollinger</a:t>
            </a:r>
            <a:r>
              <a:rPr lang="hu-HU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</a:rPr>
              <a:t> Rajmund, </a:t>
            </a:r>
          </a:p>
          <a:p>
            <a:r>
              <a:rPr lang="hu-HU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</a:rPr>
              <a:t>Baracskai Dóra</a:t>
            </a:r>
          </a:p>
          <a:p>
            <a:endParaRPr lang="hu-HU" dirty="0"/>
          </a:p>
        </p:txBody>
      </p:sp>
      <p:pic>
        <p:nvPicPr>
          <p:cNvPr id="6" name="Kép 5" descr="A képen pixel látható&#10;&#10;Automatikusan generált leírás">
            <a:extLst>
              <a:ext uri="{FF2B5EF4-FFF2-40B4-BE49-F238E27FC236}">
                <a16:creationId xmlns:a16="http://schemas.microsoft.com/office/drawing/2014/main" id="{096F0611-579F-C9CD-0983-7B2C625AD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86285">
            <a:off x="210374" y="528662"/>
            <a:ext cx="2205523" cy="199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8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33" y="309490"/>
            <a:ext cx="4579838" cy="1517232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F</a:t>
            </a:r>
            <a:r>
              <a:rPr lang="hu-HU" sz="4900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ő</a:t>
            </a:r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menü:</a:t>
            </a:r>
          </a:p>
        </p:txBody>
      </p:sp>
      <p:pic>
        <p:nvPicPr>
          <p:cNvPr id="9" name="Tartalom helye 2">
            <a:extLst>
              <a:ext uri="{FF2B5EF4-FFF2-40B4-BE49-F238E27FC236}">
                <a16:creationId xmlns:a16="http://schemas.microsoft.com/office/drawing/2014/main" id="{CBC22FEA-5F08-4168-9119-16B09AAE0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67" y="115950"/>
            <a:ext cx="5162756" cy="6710832"/>
          </a:xfrm>
          <a:prstGeom prst="rect">
            <a:avLst/>
          </a:prstGeom>
        </p:spPr>
      </p:pic>
      <p:sp>
        <p:nvSpPr>
          <p:cNvPr id="15" name="Tartalom helye 14">
            <a:extLst>
              <a:ext uri="{FF2B5EF4-FFF2-40B4-BE49-F238E27FC236}">
                <a16:creationId xmlns:a16="http://schemas.microsoft.com/office/drawing/2014/main" id="{EEDCF497-0F76-4D86-A425-DDC2D870D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963"/>
            <a:ext cx="10515600" cy="4624999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2" name="Kép 1" descr="A képen szöveg, képernyőkép, szoftver, képernyő látható&#10;&#10;Automatikusan generált leírás">
            <a:extLst>
              <a:ext uri="{FF2B5EF4-FFF2-40B4-BE49-F238E27FC236}">
                <a16:creationId xmlns:a16="http://schemas.microsoft.com/office/drawing/2014/main" id="{890F495C-610D-73A2-DAC9-7279DF995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197" y="2101480"/>
            <a:ext cx="6671082" cy="4685348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1BF9EB4B-92EC-49F9-AEF3-5DA188D9E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197" y="101694"/>
            <a:ext cx="6564836" cy="3043140"/>
          </a:xfrm>
          <a:prstGeom prst="rect">
            <a:avLst/>
          </a:prstGeom>
        </p:spPr>
      </p:pic>
      <p:pic>
        <p:nvPicPr>
          <p:cNvPr id="5" name="Tartalom helye 7">
            <a:extLst>
              <a:ext uri="{FF2B5EF4-FFF2-40B4-BE49-F238E27FC236}">
                <a16:creationId xmlns:a16="http://schemas.microsoft.com/office/drawing/2014/main" id="{A027C928-F5B3-4964-945B-1166A10B60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9"/>
          <a:stretch/>
        </p:blipFill>
        <p:spPr>
          <a:xfrm>
            <a:off x="163618" y="681038"/>
            <a:ext cx="11629995" cy="597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7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026" y="355888"/>
            <a:ext cx="10515600" cy="1325563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A j</a:t>
            </a:r>
            <a:r>
              <a:rPr lang="hu-HU" sz="4500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á</a:t>
            </a:r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t</a:t>
            </a:r>
            <a:r>
              <a:rPr lang="hu-HU" sz="4500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é</a:t>
            </a:r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kos:</a:t>
            </a:r>
          </a:p>
        </p:txBody>
      </p:sp>
      <p:sp>
        <p:nvSpPr>
          <p:cNvPr id="45" name="Tartalom helye 44">
            <a:extLst>
              <a:ext uri="{FF2B5EF4-FFF2-40B4-BE49-F238E27FC236}">
                <a16:creationId xmlns:a16="http://schemas.microsoft.com/office/drawing/2014/main" id="{96288605-7411-4FDE-8537-BBA85FF86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29" name="Kép 28">
            <a:extLst>
              <a:ext uri="{FF2B5EF4-FFF2-40B4-BE49-F238E27FC236}">
                <a16:creationId xmlns:a16="http://schemas.microsoft.com/office/drawing/2014/main" id="{005AEF49-5F64-4299-8070-ECB743641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26" y="1452827"/>
            <a:ext cx="8782426" cy="5257900"/>
          </a:xfrm>
          <a:prstGeom prst="rect">
            <a:avLst/>
          </a:prstGeom>
        </p:spPr>
      </p:pic>
      <p:pic>
        <p:nvPicPr>
          <p:cNvPr id="39" name="Tartalom helye 36">
            <a:extLst>
              <a:ext uri="{FF2B5EF4-FFF2-40B4-BE49-F238E27FC236}">
                <a16:creationId xmlns:a16="http://schemas.microsoft.com/office/drawing/2014/main" id="{0D6BD7CB-E60E-4812-B587-E8F447BF5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226" y="44207"/>
            <a:ext cx="6807574" cy="6769586"/>
          </a:xfrm>
          <a:prstGeom prst="rect">
            <a:avLst/>
          </a:prstGeom>
        </p:spPr>
      </p:pic>
      <p:pic>
        <p:nvPicPr>
          <p:cNvPr id="2" name="Kép 1" descr="A képen pixel látható&#10;&#10;Automatikusan generált leírás">
            <a:extLst>
              <a:ext uri="{FF2B5EF4-FFF2-40B4-BE49-F238E27FC236}">
                <a16:creationId xmlns:a16="http://schemas.microsoft.com/office/drawing/2014/main" id="{1997CD64-74BF-9F30-DB1D-D05D27700D17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425" y="284453"/>
            <a:ext cx="1087200" cy="9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7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07407E-6 L 0.80716 0.00162 " pathEditMode="relative" rAng="0" ptsTypes="AA">
                                      <p:cBhvr>
                                        <p:cTn id="6" dur="4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5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44" y="389768"/>
            <a:ext cx="10515600" cy="1325563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Aszteroida: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D702564-4F84-7924-3D25-252247077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</p:txBody>
      </p:sp>
      <p:pic>
        <p:nvPicPr>
          <p:cNvPr id="7" name="Tartalom helye 2">
            <a:extLst>
              <a:ext uri="{FF2B5EF4-FFF2-40B4-BE49-F238E27FC236}">
                <a16:creationId xmlns:a16="http://schemas.microsoft.com/office/drawing/2014/main" id="{36865066-84FE-B384-52CF-090A5306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4" b="713"/>
          <a:stretch/>
        </p:blipFill>
        <p:spPr>
          <a:xfrm>
            <a:off x="5184905" y="681037"/>
            <a:ext cx="4895313" cy="6105378"/>
          </a:xfrm>
          <a:prstGeom prst="rect">
            <a:avLst/>
          </a:prstGeom>
        </p:spPr>
      </p:pic>
      <p:pic>
        <p:nvPicPr>
          <p:cNvPr id="32" name="Tartalom helye 40">
            <a:extLst>
              <a:ext uri="{FF2B5EF4-FFF2-40B4-BE49-F238E27FC236}">
                <a16:creationId xmlns:a16="http://schemas.microsoft.com/office/drawing/2014/main" id="{94E79D0C-3D58-4F68-833D-3A1669753B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5" t="14930" r="14083" b="21948"/>
          <a:stretch/>
        </p:blipFill>
        <p:spPr>
          <a:xfrm>
            <a:off x="52037" y="4421991"/>
            <a:ext cx="1969477" cy="182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8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22222E-6 C 0.00026 -0.0294 0.00052 -0.0588 0.00104 -0.0882 C 0.0013 -0.09514 0.00195 -0.10185 0.00208 -0.1088 C 0.00273 -0.1375 0.00286 -0.16621 0.00325 -0.19491 C 0.00286 -0.25232 0.00299 -0.30972 0.00208 -0.36713 C 0.00182 -0.3831 0.00078 -0.39861 3.95833E-6 -0.41435 C -0.00079 -0.42917 -0.00131 -0.43704 -0.00235 -0.45139 C -0.00612 -0.50093 -0.00118 -0.43403 -0.00469 -0.47801 C -0.00508 -0.48357 -0.00534 -0.48889 -0.00586 -0.49445 C -0.00899 -0.53588 -0.00443 -0.4713 -0.00795 -0.52315 C -0.00782 -0.54375 -0.00769 -0.56412 -0.00704 -0.58472 C -0.0069 -0.58681 -0.00651 -0.58912 -0.00586 -0.59074 C -0.00495 -0.59329 -0.00352 -0.59491 -0.00235 -0.59699 C -0.00157 -0.60047 -0.00131 -0.60417 3.95833E-6 -0.60718 C 0.00078 -0.60926 0.00221 -0.60972 0.00325 -0.61134 C 0.00416 -0.6125 0.00481 -0.61389 0.0056 -0.61551 C 0.00677 -0.61806 0.00755 -0.6213 0.00898 -0.62361 C 0.01093 -0.62685 0.01354 -0.62917 0.01588 -0.63195 C 0.01927 -0.63588 0.02461 -0.64144 0.02838 -0.64422 C 0.02981 -0.64514 0.03138 -0.6456 0.03294 -0.6463 C 0.03554 -0.64699 0.03828 -0.64769 0.04088 -0.64815 C 0.04388 -0.64908 0.047 -0.64931 0.04987 -0.65023 C 0.05989 -0.65394 0.06953 -0.65972 0.07955 -0.6625 C 0.1138 -0.67199 0.07838 -0.66273 0.10468 -0.66875 C 0.11302 -0.6706 0.12122 -0.675 0.12968 -0.675 L 0.67031 -0.67685 L 0.77382 -0.675 C 0.7763 -0.67477 0.7806 -0.67084 0.7806 -0.6706 C 0.78971 -0.65857 0.78125 -0.67176 0.79101 -0.64815 C 0.79323 -0.64283 0.79518 -0.63658 0.79778 -0.63195 C 0.80169 -0.62477 0.80169 -0.6257 0.80468 -0.61551 C 0.80507 -0.61343 0.80546 -0.61134 0.80573 -0.60926 C 0.80638 -0.60394 0.80742 -0.59838 0.80807 -0.59283 C 0.80911 -0.5838 0.80976 -0.57084 0.81015 -0.56204 C 0.8108 -0.55394 0.81093 -0.5456 0.81145 -0.5375 C 0.81315 -0.50463 0.81224 -0.53912 0.8138 -0.49653 C 0.81419 -0.48426 0.81432 -0.47176 0.81484 -0.45949 C 0.81549 -0.44468 0.81588 -0.45116 0.81718 -0.43912 C 0.81796 -0.43079 0.81901 -0.41389 0.8194 -0.40625 C 0.81992 -0.39861 0.81992 -0.39121 0.82057 -0.38357 C 0.82109 -0.37547 0.82239 -0.36736 0.82278 -0.35903 C 0.82395 -0.34329 0.82408 -0.32755 0.82487 -0.31181 C 0.82604 -0.29607 0.82747 -0.28056 0.82825 -0.26459 C 0.83151 -0.21482 0.82747 -0.25579 0.83203 -0.21551 C 0.83541 -0.08496 0.8332 -0.18681 0.8332 0.09028 " pathEditMode="relative" rAng="0" ptsTypes="AAAAAAAAAAAAAAAAAAAAAAAAAAAAAAAAAAAAAAAAAAAAA">
                                      <p:cBhvr>
                                        <p:cTn id="6" dur="5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89" y="-2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426" y="365125"/>
            <a:ext cx="10043373" cy="1325563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Lövedék</a:t>
            </a:r>
            <a:r>
              <a:rPr lang="hu-HU" dirty="0">
                <a:solidFill>
                  <a:schemeClr val="bg1"/>
                </a:solidFill>
                <a:latin typeface="Rockwell Extra Bold" panose="02060903040505020403" pitchFamily="18" charset="0"/>
              </a:rPr>
              <a:t>:</a:t>
            </a:r>
          </a:p>
        </p:txBody>
      </p:sp>
      <p:pic>
        <p:nvPicPr>
          <p:cNvPr id="13" name="Tartalom helye 7">
            <a:extLst>
              <a:ext uri="{FF2B5EF4-FFF2-40B4-BE49-F238E27FC236}">
                <a16:creationId xmlns:a16="http://schemas.microsoft.com/office/drawing/2014/main" id="{83F8892C-906D-4FFF-903A-170338DAB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46" y="2107733"/>
            <a:ext cx="963637" cy="963637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B7376CB5-2382-4F91-8853-C498D51C3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293" y="2107733"/>
            <a:ext cx="963637" cy="963637"/>
          </a:xfrm>
          <a:prstGeom prst="rect">
            <a:avLst/>
          </a:prstGeom>
        </p:spPr>
      </p:pic>
      <p:pic>
        <p:nvPicPr>
          <p:cNvPr id="2" name="Tartalom helye 7">
            <a:extLst>
              <a:ext uri="{FF2B5EF4-FFF2-40B4-BE49-F238E27FC236}">
                <a16:creationId xmlns:a16="http://schemas.microsoft.com/office/drawing/2014/main" id="{B7664C09-B5DF-126F-9801-3B3240DE4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292" y="3353477"/>
            <a:ext cx="963637" cy="963637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732062A3-2908-F57A-633C-0BECA75E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46" y="3353478"/>
            <a:ext cx="963637" cy="963637"/>
          </a:xfrm>
          <a:prstGeom prst="rect">
            <a:avLst/>
          </a:prstGeom>
        </p:spPr>
      </p:pic>
      <p:pic>
        <p:nvPicPr>
          <p:cNvPr id="6" name="Tartalom helye 2">
            <a:extLst>
              <a:ext uri="{FF2B5EF4-FFF2-40B4-BE49-F238E27FC236}">
                <a16:creationId xmlns:a16="http://schemas.microsoft.com/office/drawing/2014/main" id="{944662CF-6F2F-4933-8F2A-CAC27D1D0F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r="4234"/>
          <a:stretch/>
        </p:blipFill>
        <p:spPr>
          <a:xfrm>
            <a:off x="4490336" y="365125"/>
            <a:ext cx="6391238" cy="63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83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209 L -0.34115 -0.24213 " pathEditMode="relative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1 0.00601 L 0.41654 -0.24838 " pathEditMode="relative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0.00116 L -0.33997 0.36203 " pathEditMode="relative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0509 L 0.41654 0.3537 " pathEditMode="relative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artalom helye 12">
            <a:extLst>
              <a:ext uri="{FF2B5EF4-FFF2-40B4-BE49-F238E27FC236}">
                <a16:creationId xmlns:a16="http://schemas.microsoft.com/office/drawing/2014/main" id="{16D2667F-7C0B-2723-219C-FB140BB65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Egyéb menük:</a:t>
            </a:r>
          </a:p>
        </p:txBody>
      </p:sp>
      <p:pic>
        <p:nvPicPr>
          <p:cNvPr id="15" name="Tartalom helye 2" descr="A képen szöveg, képernyőkép, képernyő, szoftver látható&#10;&#10;Automatikusan generált leírás">
            <a:extLst>
              <a:ext uri="{FF2B5EF4-FFF2-40B4-BE49-F238E27FC236}">
                <a16:creationId xmlns:a16="http://schemas.microsoft.com/office/drawing/2014/main" id="{C54906F7-87B0-19BA-2971-B6FC54C1A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074" y="1405357"/>
            <a:ext cx="7838174" cy="5452643"/>
          </a:xfrm>
          <a:prstGeom prst="rect">
            <a:avLst/>
          </a:prstGeom>
        </p:spPr>
      </p:pic>
      <p:pic>
        <p:nvPicPr>
          <p:cNvPr id="9" name="Tartalom helye 2" descr="A képen szöveg, képernyőkép, Betűtípus, Grafikus tervezés látható&#10;&#10;Automatikusan generált leírás">
            <a:extLst>
              <a:ext uri="{FF2B5EF4-FFF2-40B4-BE49-F238E27FC236}">
                <a16:creationId xmlns:a16="http://schemas.microsoft.com/office/drawing/2014/main" id="{9D26B949-AAD0-382C-82D7-6352F2E64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05" y="1365511"/>
            <a:ext cx="9119765" cy="512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6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Képek a játékból: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F49F4E-7BCC-4515-8541-AF4CA5D1D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075"/>
            <a:ext cx="10515600" cy="4557887"/>
          </a:xfrm>
        </p:spPr>
        <p:txBody>
          <a:bodyPr/>
          <a:lstStyle/>
          <a:p>
            <a:pPr marL="0" indent="0">
              <a:buNone/>
            </a:pPr>
            <a:endParaRPr lang="hu-HU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F87D6FD8-41E1-4433-9C23-F9DB566DC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7" y="1388146"/>
            <a:ext cx="6478491" cy="322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88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36" y="238515"/>
            <a:ext cx="10515600" cy="1325563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Készítette</a:t>
            </a:r>
            <a:r>
              <a:rPr lang="hu-HU" dirty="0">
                <a:solidFill>
                  <a:schemeClr val="bg1"/>
                </a:solidFill>
                <a:latin typeface="Rockwell Extra Bold" panose="02060903040505020403" pitchFamily="18" charset="0"/>
              </a:rPr>
              <a:t>:</a:t>
            </a: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D69C8F04-735B-0E32-5E3E-0B4F9A8FC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36" y="6059494"/>
            <a:ext cx="4809977" cy="704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Major Bálint István</a:t>
            </a:r>
          </a:p>
        </p:txBody>
      </p:sp>
      <p:sp>
        <p:nvSpPr>
          <p:cNvPr id="2" name="Tartalom helye 7">
            <a:extLst>
              <a:ext uri="{FF2B5EF4-FFF2-40B4-BE49-F238E27FC236}">
                <a16:creationId xmlns:a16="http://schemas.microsoft.com/office/drawing/2014/main" id="{C5FC0A27-8A42-8BA8-97AD-9888EB51645C}"/>
              </a:ext>
            </a:extLst>
          </p:cNvPr>
          <p:cNvSpPr txBox="1">
            <a:spLocks/>
          </p:cNvSpPr>
          <p:nvPr/>
        </p:nvSpPr>
        <p:spPr>
          <a:xfrm>
            <a:off x="4286250" y="6059481"/>
            <a:ext cx="4305595" cy="704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2400" b="1" dirty="0" err="1">
                <a:solidFill>
                  <a:schemeClr val="bg1"/>
                </a:solidFill>
                <a:latin typeface="Rockwell Extra Bold" panose="02060903040505020403" pitchFamily="18" charset="0"/>
              </a:rPr>
              <a:t>Szollinger</a:t>
            </a:r>
            <a:r>
              <a:rPr lang="hu-HU" sz="2400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 Rajmund</a:t>
            </a:r>
          </a:p>
        </p:txBody>
      </p:sp>
      <p:sp>
        <p:nvSpPr>
          <p:cNvPr id="3" name="Tartalom helye 7">
            <a:extLst>
              <a:ext uri="{FF2B5EF4-FFF2-40B4-BE49-F238E27FC236}">
                <a16:creationId xmlns:a16="http://schemas.microsoft.com/office/drawing/2014/main" id="{0F43790B-84F3-59FD-CA68-ECFF688B2252}"/>
              </a:ext>
            </a:extLst>
          </p:cNvPr>
          <p:cNvSpPr txBox="1">
            <a:spLocks/>
          </p:cNvSpPr>
          <p:nvPr/>
        </p:nvSpPr>
        <p:spPr>
          <a:xfrm>
            <a:off x="8221399" y="6059468"/>
            <a:ext cx="3751384" cy="704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2400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Baracskai Dóra</a:t>
            </a:r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43DF9693-4213-6EF3-571B-6FB0749E9399}"/>
              </a:ext>
            </a:extLst>
          </p:cNvPr>
          <p:cNvSpPr/>
          <p:nvPr/>
        </p:nvSpPr>
        <p:spPr>
          <a:xfrm>
            <a:off x="371036" y="1375489"/>
            <a:ext cx="3619500" cy="4412040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06B8EE43-58F0-43EA-FCCE-339494B69469}"/>
              </a:ext>
            </a:extLst>
          </p:cNvPr>
          <p:cNvSpPr/>
          <p:nvPr/>
        </p:nvSpPr>
        <p:spPr>
          <a:xfrm>
            <a:off x="4286250" y="1375489"/>
            <a:ext cx="3619500" cy="4412040"/>
          </a:xfrm>
          <a:prstGeom prst="roundRect">
            <a:avLst/>
          </a:prstGeom>
          <a:blipFill dpi="0" rotWithShape="1">
            <a:blip r:embed="rId3"/>
            <a:srcRect/>
            <a:stretch>
              <a:fillRect b="-10000"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590A392A-9D7A-43F5-57AD-30D02A177825}"/>
              </a:ext>
            </a:extLst>
          </p:cNvPr>
          <p:cNvSpPr/>
          <p:nvPr/>
        </p:nvSpPr>
        <p:spPr>
          <a:xfrm>
            <a:off x="8201464" y="1375489"/>
            <a:ext cx="3619500" cy="441204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4809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Köszönjük a figyelmet!</a:t>
            </a:r>
          </a:p>
        </p:txBody>
      </p:sp>
      <p:sp>
        <p:nvSpPr>
          <p:cNvPr id="24" name="Tartalom helye 23">
            <a:extLst>
              <a:ext uri="{FF2B5EF4-FFF2-40B4-BE49-F238E27FC236}">
                <a16:creationId xmlns:a16="http://schemas.microsoft.com/office/drawing/2014/main" id="{9DA10C76-7C11-477A-86EA-040764257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846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42</Words>
  <Application>Microsoft Office PowerPoint</Application>
  <PresentationFormat>Szélesvásznú</PresentationFormat>
  <Paragraphs>15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Rockwell Extra Bold</vt:lpstr>
      <vt:lpstr>Office-téma</vt:lpstr>
      <vt:lpstr>Space Hunter</vt:lpstr>
      <vt:lpstr>Főmenü:</vt:lpstr>
      <vt:lpstr>A játékos:</vt:lpstr>
      <vt:lpstr>Aszteroida:</vt:lpstr>
      <vt:lpstr>Lövedék:</vt:lpstr>
      <vt:lpstr>Egyéb menük:</vt:lpstr>
      <vt:lpstr>Képek a játékból:</vt:lpstr>
      <vt:lpstr>Készítette: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Baracskai Dóra</dc:creator>
  <cp:lastModifiedBy>dorotti2006@sulid.hu</cp:lastModifiedBy>
  <cp:revision>15</cp:revision>
  <dcterms:created xsi:type="dcterms:W3CDTF">2024-04-05T06:36:19Z</dcterms:created>
  <dcterms:modified xsi:type="dcterms:W3CDTF">2024-04-08T13:00:05Z</dcterms:modified>
</cp:coreProperties>
</file>