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eanwm_캡처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565"/>
            <a:ext cx="9144000" cy="4536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eanwm_캡처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393"/>
            <a:ext cx="9144000" cy="47872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eanwm_캡처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652"/>
            <a:ext cx="9144000" cy="4296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eanwm_캡처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097"/>
            <a:ext cx="9144000" cy="4531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leanwm_캡처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325"/>
            <a:ext cx="9144000" cy="4419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