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hu-HU" dirty="0" smtClean="0"/>
              <a:t>BMI kalkulátor</a:t>
            </a:r>
            <a:br>
              <a:rPr lang="hu-HU" dirty="0" smtClean="0"/>
            </a:br>
            <a:r>
              <a:rPr lang="hu-HU" sz="1200" dirty="0" smtClean="0"/>
              <a:t>készítette:</a:t>
            </a:r>
            <a:br>
              <a:rPr lang="hu-HU" sz="1200" dirty="0" smtClean="0"/>
            </a:br>
            <a:r>
              <a:rPr lang="hu-HU" sz="1200" dirty="0" smtClean="0"/>
              <a:t>Sógor Szonja</a:t>
            </a:r>
            <a:br>
              <a:rPr lang="hu-HU" sz="1200" dirty="0" smtClean="0"/>
            </a:br>
            <a:r>
              <a:rPr lang="hu-HU" sz="1200" dirty="0" err="1" smtClean="0"/>
              <a:t>Szup</a:t>
            </a:r>
            <a:r>
              <a:rPr lang="hu-HU" sz="1200" dirty="0" smtClean="0"/>
              <a:t> Dominik</a:t>
            </a:r>
            <a:endParaRPr lang="hu-HU" sz="1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2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feladatunk az volt, hogy készítsünk egy weblapot ahol BMI-t lehet kiszámítani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86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felosztása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Szonja feladata a </a:t>
            </a:r>
            <a:r>
              <a:rPr lang="hu-HU" dirty="0" err="1" smtClean="0"/>
              <a:t>html</a:t>
            </a:r>
            <a:r>
              <a:rPr lang="hu-HU" dirty="0" smtClean="0"/>
              <a:t> és a </a:t>
            </a:r>
            <a:r>
              <a:rPr lang="hu-HU" dirty="0" err="1" smtClean="0"/>
              <a:t>javascript</a:t>
            </a:r>
            <a:r>
              <a:rPr lang="hu-HU" dirty="0" smtClean="0"/>
              <a:t> rész volt</a:t>
            </a:r>
          </a:p>
          <a:p>
            <a:r>
              <a:rPr lang="hu-HU" dirty="0" smtClean="0"/>
              <a:t>Dominik pedig a </a:t>
            </a:r>
            <a:r>
              <a:rPr lang="hu-HU" dirty="0" err="1" smtClean="0"/>
              <a:t>css</a:t>
            </a:r>
            <a:r>
              <a:rPr lang="hu-HU" dirty="0" smtClean="0"/>
              <a:t>-t és a ppt-t készítette 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71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cél az volt, hogy készítsünk egy weboldalt ahol testtömegindexet tudunk számolni és az eredmény fontos információkat mondjon </a:t>
            </a:r>
            <a:r>
              <a:rPr lang="hu-HU" smtClean="0"/>
              <a:t>el nekünk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76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smtClean="0"/>
              <a:t>projekt kivitelezése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Először adatokat gyűjtöttünk a BMI-</a:t>
            </a:r>
            <a:r>
              <a:rPr lang="hu-HU" dirty="0" err="1" smtClean="0"/>
              <a:t>ről</a:t>
            </a:r>
            <a:r>
              <a:rPr lang="hu-HU" dirty="0" smtClean="0"/>
              <a:t>, majd megnéztük hogyan kell kiszámítani azt</a:t>
            </a:r>
          </a:p>
          <a:p>
            <a:r>
              <a:rPr lang="hu-HU" dirty="0" smtClean="0"/>
              <a:t>Ezután 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Code-ban</a:t>
            </a:r>
            <a:r>
              <a:rPr lang="hu-HU" dirty="0" smtClean="0"/>
              <a:t> elkészítettük a </a:t>
            </a:r>
            <a:r>
              <a:rPr lang="hu-HU" dirty="0" err="1" smtClean="0"/>
              <a:t>html-t</a:t>
            </a:r>
            <a:r>
              <a:rPr lang="hu-HU" dirty="0" smtClean="0"/>
              <a:t> majd a </a:t>
            </a:r>
            <a:r>
              <a:rPr lang="hu-HU" dirty="0" err="1" smtClean="0"/>
              <a:t>javascriptet</a:t>
            </a:r>
            <a:r>
              <a:rPr lang="hu-HU" dirty="0" smtClean="0"/>
              <a:t> és a </a:t>
            </a:r>
            <a:r>
              <a:rPr lang="hu-HU" dirty="0" err="1" smtClean="0"/>
              <a:t>css</a:t>
            </a:r>
            <a:r>
              <a:rPr lang="hu-HU" dirty="0" smtClean="0"/>
              <a:t>-t</a:t>
            </a:r>
          </a:p>
          <a:p>
            <a:r>
              <a:rPr lang="hu-HU" dirty="0" smtClean="0"/>
              <a:t>Becsatoltunk egy fotót ami alapján megtudhatjuk, hogy a magasság és a testtömegből kiszámolt eredmény szerint soványak, normálisak, túlsúlyosak vagy elhízottak vagyunk e</a:t>
            </a:r>
          </a:p>
          <a:p>
            <a:r>
              <a:rPr lang="hu-HU" dirty="0" smtClean="0"/>
              <a:t>Mindezt feltöltöttük egy közös </a:t>
            </a:r>
            <a:r>
              <a:rPr lang="hu-HU" dirty="0" err="1" smtClean="0"/>
              <a:t>Github</a:t>
            </a:r>
            <a:r>
              <a:rPr lang="hu-HU" dirty="0" smtClean="0"/>
              <a:t> </a:t>
            </a:r>
            <a:r>
              <a:rPr lang="hu-HU" dirty="0" err="1" smtClean="0"/>
              <a:t>repository-ba</a:t>
            </a:r>
            <a:r>
              <a:rPr lang="hu-HU" dirty="0" smtClean="0"/>
              <a:t> és 3 tanóra alatt megcsináltuk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94279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16</TotalTime>
  <Words>125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BMI kalkulátor készítette: Sógor Szonja Szup Dominik</vt:lpstr>
      <vt:lpstr>Feladat</vt:lpstr>
      <vt:lpstr>A csapat felosztása</vt:lpstr>
      <vt:lpstr>A projekt célja</vt:lpstr>
      <vt:lpstr>A projekt kivitelezése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kalkulátor készítette: Sógor Szonja Szup Dominik</dc:title>
  <dc:creator>tanuló</dc:creator>
  <cp:lastModifiedBy>tanuló</cp:lastModifiedBy>
  <cp:revision>3</cp:revision>
  <dcterms:created xsi:type="dcterms:W3CDTF">2022-02-16T14:00:58Z</dcterms:created>
  <dcterms:modified xsi:type="dcterms:W3CDTF">2022-02-23T13:24:55Z</dcterms:modified>
</cp:coreProperties>
</file>