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0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87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3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6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1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43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47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9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4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68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5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B07D-0ECD-45DC-A5ED-B6B50BCE5F45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27B7-E8E0-462B-AFA5-6767B2C371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4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BMI kalkulátor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0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feladat</a:t>
            </a:r>
            <a:br>
              <a:rPr lang="hu-HU" smtClean="0"/>
            </a:br>
            <a:r>
              <a:rPr lang="hu-HU" smtClean="0"/>
              <a:t>Csapat felosztása</a:t>
            </a:r>
            <a:br>
              <a:rPr lang="hu-HU" smtClean="0"/>
            </a:br>
            <a:r>
              <a:rPr lang="hu-HU" smtClean="0"/>
              <a:t>a projekt  célja</a:t>
            </a:r>
            <a:br>
              <a:rPr lang="hu-HU" smtClean="0"/>
            </a:br>
            <a:r>
              <a:rPr lang="hu-HU" smtClean="0"/>
              <a:t>projekt kivitelezése</a:t>
            </a:r>
            <a:br>
              <a:rPr lang="hu-HU" smtClean="0"/>
            </a:br>
            <a:r>
              <a:rPr lang="hu-HU" smtClean="0"/>
              <a:t>képek</a:t>
            </a:r>
            <a:br>
              <a:rPr lang="hu-HU" smtClean="0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68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BMI kalkulátor</vt:lpstr>
      <vt:lpstr>PowerPoint-bemutató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kalkulátor</dc:title>
  <dc:creator>tanuló</dc:creator>
  <cp:lastModifiedBy>tanuló</cp:lastModifiedBy>
  <cp:revision>1</cp:revision>
  <dcterms:created xsi:type="dcterms:W3CDTF">2022-02-16T13:56:30Z</dcterms:created>
  <dcterms:modified xsi:type="dcterms:W3CDTF">2022-02-16T13:57:23Z</dcterms:modified>
</cp:coreProperties>
</file>