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6" r:id="rId2"/>
    <p:sldId id="267" r:id="rId3"/>
    <p:sldId id="279" r:id="rId4"/>
    <p:sldId id="268" r:id="rId5"/>
    <p:sldId id="277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9393E-12CE-4D9A-A621-6A49E5D51BC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8929E-A5B3-4D56-A451-5C1D20164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7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01F9B-9782-43D2-ABCB-FDD709B9181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713C-9AA2-40FE-9F4B-CBEAF2AE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7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01F9B-9782-43D2-ABCB-FDD709B9181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713C-9AA2-40FE-9F4B-CBEAF2AE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8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01F9B-9782-43D2-ABCB-FDD709B9181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713C-9AA2-40FE-9F4B-CBEAF2AE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8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01F9B-9782-43D2-ABCB-FDD709B9181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713C-9AA2-40FE-9F4B-CBEAF2AE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7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01F9B-9782-43D2-ABCB-FDD709B9181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713C-9AA2-40FE-9F4B-CBEAF2AE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6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01F9B-9782-43D2-ABCB-FDD709B9181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713C-9AA2-40FE-9F4B-CBEAF2AE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0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01F9B-9782-43D2-ABCB-FDD709B9181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713C-9AA2-40FE-9F4B-CBEAF2AE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9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01F9B-9782-43D2-ABCB-FDD709B9181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713C-9AA2-40FE-9F4B-CBEAF2AE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9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01F9B-9782-43D2-ABCB-FDD709B9181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713C-9AA2-40FE-9F4B-CBEAF2AE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3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01F9B-9782-43D2-ABCB-FDD709B9181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713C-9AA2-40FE-9F4B-CBEAF2AE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01F9B-9782-43D2-ABCB-FDD709B9181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713C-9AA2-40FE-9F4B-CBEAF2AE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9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01F9B-9782-43D2-ABCB-FDD709B9181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A713C-9AA2-40FE-9F4B-CBEAF2AE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7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781" y="1981344"/>
            <a:ext cx="11055928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Mapping Revitalization in Buffalo, NY, through Income, Vacancy and Demographic Make up Data: 2013-2015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1745" y="4765820"/>
            <a:ext cx="9144000" cy="1655762"/>
          </a:xfrm>
        </p:spPr>
        <p:txBody>
          <a:bodyPr/>
          <a:lstStyle/>
          <a:p>
            <a:r>
              <a:rPr lang="en-US" dirty="0" smtClean="0"/>
              <a:t>GEO503 Final Project</a:t>
            </a:r>
          </a:p>
          <a:p>
            <a:r>
              <a:rPr lang="en-US" dirty="0" smtClean="0"/>
              <a:t>12/07/2017</a:t>
            </a:r>
          </a:p>
          <a:p>
            <a:r>
              <a:rPr lang="en-US" dirty="0" smtClean="0"/>
              <a:t>Presented by Shengyuan Zou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2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Buffalo, NY</a:t>
            </a:r>
          </a:p>
          <a:p>
            <a:r>
              <a:rPr lang="en-US" dirty="0" smtClean="0"/>
              <a:t>Shrinking City from 1970’s to 2010.</a:t>
            </a:r>
            <a:endParaRPr lang="en-US" dirty="0"/>
          </a:p>
          <a:p>
            <a:r>
              <a:rPr lang="en-US" dirty="0" smtClean="0"/>
              <a:t>Revitalization </a:t>
            </a:r>
            <a:r>
              <a:rPr lang="en-US" dirty="0"/>
              <a:t>plan for City of </a:t>
            </a:r>
            <a:r>
              <a:rPr lang="en-US" dirty="0" smtClean="0"/>
              <a:t>Buffalo, 2010.</a:t>
            </a:r>
          </a:p>
          <a:p>
            <a:r>
              <a:rPr lang="en-US" dirty="0"/>
              <a:t>Regional Action Plan for Downtown, Commercial Area Revitalization Effort (CARE) Program revitalization </a:t>
            </a:r>
            <a:r>
              <a:rPr lang="en-US" dirty="0" smtClean="0"/>
              <a:t>plans,</a:t>
            </a:r>
            <a:r>
              <a:rPr lang="en-US" dirty="0"/>
              <a:t> the Local Waterfront Revitalization Program, the Buffalo Niagara Medical Campus Master Plan, plans created through the Good Neighbors Planning Alliance and </a:t>
            </a:r>
            <a:r>
              <a:rPr lang="en-US" dirty="0" smtClean="0"/>
              <a:t>others. (Buffalo Comprehensive Plan)</a:t>
            </a:r>
          </a:p>
          <a:p>
            <a:r>
              <a:rPr lang="en-US" dirty="0" smtClean="0"/>
              <a:t>Demolition plan in 2007.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74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apping </a:t>
            </a:r>
            <a:r>
              <a:rPr lang="en-US" dirty="0"/>
              <a:t>the </a:t>
            </a:r>
            <a:r>
              <a:rPr lang="en-US" dirty="0" smtClean="0"/>
              <a:t>social variables provides us a </a:t>
            </a:r>
            <a:r>
              <a:rPr lang="en-US" dirty="0" err="1" smtClean="0"/>
              <a:t>quantitive</a:t>
            </a:r>
            <a:r>
              <a:rPr lang="en-US" dirty="0" smtClean="0"/>
              <a:t> way to measure and understand </a:t>
            </a:r>
            <a:r>
              <a:rPr lang="en-US" dirty="0"/>
              <a:t>the </a:t>
            </a:r>
            <a:r>
              <a:rPr lang="en-US" dirty="0" smtClean="0"/>
              <a:t>revitalization progress </a:t>
            </a:r>
            <a:r>
              <a:rPr lang="en-US" dirty="0"/>
              <a:t>and its spatial and temporal </a:t>
            </a:r>
            <a:r>
              <a:rPr lang="en-US" dirty="0" smtClean="0"/>
              <a:t>characteristics.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map the changes of these demographical variables in Buffalo, Erie County from block-group-level census data since 2013 to 2015.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9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109" y="1825625"/>
            <a:ext cx="10919691" cy="4351338"/>
          </a:xfrm>
        </p:spPr>
        <p:txBody>
          <a:bodyPr/>
          <a:lstStyle/>
          <a:p>
            <a:r>
              <a:rPr lang="en-US" dirty="0" smtClean="0"/>
              <a:t>Census American Community Service 5-year Estimates Data</a:t>
            </a:r>
          </a:p>
          <a:p>
            <a:r>
              <a:rPr lang="en-US" dirty="0" smtClean="0"/>
              <a:t>2013-2015: Occupancy status data only available from 2013 to 2015</a:t>
            </a:r>
          </a:p>
          <a:p>
            <a:r>
              <a:rPr lang="en-US" dirty="0" smtClean="0"/>
              <a:t>Similar research on 2008-2010, census tract level. (Silverman et al. 2012)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Occupancy status</a:t>
            </a:r>
            <a:endParaRPr lang="en-US" dirty="0" smtClean="0"/>
          </a:p>
          <a:p>
            <a:r>
              <a:rPr lang="en-US" dirty="0" smtClean="0"/>
              <a:t>Median household income </a:t>
            </a:r>
            <a:endParaRPr lang="en-US" dirty="0"/>
          </a:p>
          <a:p>
            <a:r>
              <a:rPr lang="en-US" dirty="0" smtClean="0"/>
              <a:t>Population in race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4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Variable derivation: Vacancy rate, Income, White ratio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Change calculation</a:t>
            </a:r>
          </a:p>
          <a:p>
            <a:endParaRPr lang="en-US" dirty="0"/>
          </a:p>
          <a:p>
            <a:r>
              <a:rPr lang="en-US" dirty="0" smtClean="0"/>
              <a:t>Correlation analysis</a:t>
            </a:r>
          </a:p>
          <a:p>
            <a:endParaRPr lang="en-US" dirty="0"/>
          </a:p>
          <a:p>
            <a:r>
              <a:rPr lang="en-US" dirty="0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158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Mapping Revitalization in Buffalo, NY, through Income, Vacancy and Demographic Make up Data: 2013-2015</vt:lpstr>
      <vt:lpstr>Background</vt:lpstr>
      <vt:lpstr>Objective</vt:lpstr>
      <vt:lpstr>Data: </vt:lpstr>
      <vt:lpstr>Method</vt:lpstr>
      <vt:lpstr>Results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Shengyuan Zou</dc:creator>
  <cp:lastModifiedBy>Shengyuan Zou</cp:lastModifiedBy>
  <cp:revision>89</cp:revision>
  <dcterms:created xsi:type="dcterms:W3CDTF">2017-11-01T18:45:21Z</dcterms:created>
  <dcterms:modified xsi:type="dcterms:W3CDTF">2017-12-07T12:45:04Z</dcterms:modified>
</cp:coreProperties>
</file>