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67" r:id="rId15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6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AEC1C2-79A1-4032-BAF2-A3738C57242D}" type="datetimeFigureOut">
              <a:rPr lang="hu-HU" smtClean="0"/>
              <a:t>2024. 04. 11.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D69671-D019-4C91-9A6F-D7EC7EF6B1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16402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D69671-D019-4C91-9A6F-D7EC7EF6B167}" type="slidenum">
              <a:rPr lang="hu-HU" smtClean="0"/>
              <a:t>13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09278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12095F4-522C-C459-884F-B90670B5BC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99B40D8B-B7EE-099D-500C-4CF99EE31F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B1C3BE4-3FCC-2B13-4E9C-156245B7F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7988D-9792-4BB0-8594-AD9B23CCF984}" type="datetimeFigureOut">
              <a:rPr lang="hu-HU" smtClean="0"/>
              <a:t>2024. 04. 11.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7C039C0-4655-FBA3-D3DA-727491017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2BE2935-317E-F159-7D32-392E1758E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9DF65-7743-4406-A88B-84C17666B79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17844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ADF482C-F5BC-642B-F545-403D4BEF5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D8FF235A-A320-4FCE-F19D-E2C72297FF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64645A7-BB5D-F8DA-AB8E-25B8FAAD1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7988D-9792-4BB0-8594-AD9B23CCF984}" type="datetimeFigureOut">
              <a:rPr lang="hu-HU" smtClean="0"/>
              <a:t>2024. 04. 11.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D2A7B74-D841-068A-5EB0-408D32562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8CB443F-96C0-B134-DAC5-2454F5FF6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9DF65-7743-4406-A88B-84C17666B79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15329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C0E8B766-F1AA-46E2-896C-6CBD7677F4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63ACFA35-C5A9-35BD-4EF1-0CD9C05EB1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EECD551-B4BB-E392-63DA-EBDEC25FD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7988D-9792-4BB0-8594-AD9B23CCF984}" type="datetimeFigureOut">
              <a:rPr lang="hu-HU" smtClean="0"/>
              <a:t>2024. 04. 11.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F29514F-F7F9-9E5F-9C69-6E9377AF1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40B8CF7-C9C9-74E8-1A43-75F66E41C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9DF65-7743-4406-A88B-84C17666B79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03681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95ADC39-D497-E016-4659-2E96DB443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D1757AC-0607-E6DE-F215-8E4EE03C3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28B7456-0CF2-BC55-359E-14B512390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7988D-9792-4BB0-8594-AD9B23CCF984}" type="datetimeFigureOut">
              <a:rPr lang="hu-HU" smtClean="0"/>
              <a:t>2024. 04. 11.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AA8FDA6-BF2D-E60D-7711-706A83CFF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02A0925-D39A-65AB-06BD-0AEBBF94C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9DF65-7743-4406-A88B-84C17666B79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72913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73108D2-F4DE-5865-E8B7-97182EF82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C290CC95-D421-11DB-85D0-7DD6F2E705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E76355A-D69D-CBB1-F9AE-457C41EAA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7988D-9792-4BB0-8594-AD9B23CCF984}" type="datetimeFigureOut">
              <a:rPr lang="hu-HU" smtClean="0"/>
              <a:t>2024. 04. 11.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407B4E2-6CEE-6A3C-E4A7-B17F5D33F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5C3A714-7704-93EC-6BB3-955A0923F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9DF65-7743-4406-A88B-84C17666B79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37106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61457F8-15CE-38F6-E4FC-D25F0A3B9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8679138-358E-7EA9-6969-65C919B062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B90D07E4-0EF6-4690-E293-F0A31DF07A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7D98D846-2B29-A0BD-3AD4-4BD244FEC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7988D-9792-4BB0-8594-AD9B23CCF984}" type="datetimeFigureOut">
              <a:rPr lang="hu-HU" smtClean="0"/>
              <a:t>2024. 04. 11.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F7821676-FBB0-40AA-2790-C991FF404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6467594-9967-D654-06F6-94C0C10CD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9DF65-7743-4406-A88B-84C17666B79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67485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EE0EA42-0864-46CF-BD7A-291B3254A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FF171265-F7E2-9A8F-0FD3-2A0391BC46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5367754C-FD64-D859-A8DA-6FA5CD98D3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52EEA4A8-5D93-BF93-A114-FBCF642C2B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5F5E8244-B19A-E82D-3470-7CBBCE2554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33D3A7DC-F6B8-8225-9FD6-D8D89C4F4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7988D-9792-4BB0-8594-AD9B23CCF984}" type="datetimeFigureOut">
              <a:rPr lang="hu-HU" smtClean="0"/>
              <a:t>2024. 04. 11.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BA027DE9-4C6F-D319-9A71-1CD475489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369337ED-EF9F-E9A6-779E-CEC79A864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9DF65-7743-4406-A88B-84C17666B79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37207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E4F4993-907F-9104-53A1-B9B55E38A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EAEF74ED-D896-643C-D2E1-9F5135A7A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7988D-9792-4BB0-8594-AD9B23CCF984}" type="datetimeFigureOut">
              <a:rPr lang="hu-HU" smtClean="0"/>
              <a:t>2024. 04. 11.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32CE0AFD-8687-0679-3457-86015680E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674DB8EC-7459-56C7-B142-6BDFA1974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9DF65-7743-4406-A88B-84C17666B79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37947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0DD9FCFA-9A5B-DC91-F865-31766E9A4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7988D-9792-4BB0-8594-AD9B23CCF984}" type="datetimeFigureOut">
              <a:rPr lang="hu-HU" smtClean="0"/>
              <a:t>2024. 04. 11.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D55BF333-46C6-D374-ACAF-87FE3A6DE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03DB2482-1BF1-0E22-BD2D-A17642286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9DF65-7743-4406-A88B-84C17666B79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03575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65B8ECF-6972-E0DB-70C9-B7B26C4FD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B4A96B7-6F08-D4C8-1302-735AECA4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70C20352-4603-1473-F809-86EEFD17E9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A7D74CBE-8AA2-8878-A89D-0B8C2C57F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7988D-9792-4BB0-8594-AD9B23CCF984}" type="datetimeFigureOut">
              <a:rPr lang="hu-HU" smtClean="0"/>
              <a:t>2024. 04. 11.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6E40E26B-A548-3BBE-7124-038D52590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8CF69D70-0466-774D-637F-408497717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9DF65-7743-4406-A88B-84C17666B79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07786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9073410-B4A5-1E8E-7275-F6109CE70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3059335A-35B9-490E-D93E-A391B0D44A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5570EDC8-924C-47E8-5F80-D34D2202D9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4FBC8B66-7A3D-EAE9-17CF-FF163EAC6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7988D-9792-4BB0-8594-AD9B23CCF984}" type="datetimeFigureOut">
              <a:rPr lang="hu-HU" smtClean="0"/>
              <a:t>2024. 04. 11.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5FF257F8-ACF3-41F1-9B1C-20A638DA7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5C483534-8F04-893A-5280-5A27D5EB9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9DF65-7743-4406-A88B-84C17666B79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96188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1000">
              <a:srgbClr val="AA9885"/>
            </a:gs>
            <a:gs pos="68000">
              <a:srgbClr val="B09F8D"/>
            </a:gs>
            <a:gs pos="14000">
              <a:srgbClr val="BCAD9E"/>
            </a:gs>
            <a:gs pos="49000">
              <a:srgbClr val="A4907C"/>
            </a:gs>
            <a:gs pos="85000">
              <a:srgbClr val="BCAD9E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645F8748-26F3-F08E-149C-6C5094B8B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1CF2B9A0-B7C0-6010-9DED-4084F572CB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B222957-3EB9-F982-2860-4698894107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CF7988D-9792-4BB0-8594-AD9B23CCF984}" type="datetimeFigureOut">
              <a:rPr lang="hu-HU" smtClean="0"/>
              <a:t>2024. 04. 11.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8E84825-5E24-376C-44BC-1598DBC40E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5092BE4-700F-509A-A834-0E8F5E2AA0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569DF65-7743-4406-A88B-84C17666B79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06917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576A655-58B0-13A6-56EE-0E0AA21FAD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/>
              <a:t>SoulPactum</a:t>
            </a:r>
            <a:endParaRPr lang="hu-HU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A53E6D38-8A1D-E89D-36F0-1473BC9122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Készítette: Demeter István, Sándor Norbert, Szivós Patrik Dávid </a:t>
            </a:r>
          </a:p>
        </p:txBody>
      </p:sp>
    </p:spTree>
    <p:extLst>
      <p:ext uri="{BB962C8B-B14F-4D97-AF65-F5344CB8AC3E}">
        <p14:creationId xmlns:p14="http://schemas.microsoft.com/office/powerpoint/2010/main" val="3254541681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420F9BC-6C22-2DB2-C724-0BBD7471C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Térkép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A41819D-BBE0-C3E4-5B11-4AF9C4B6B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800" y="1806897"/>
            <a:ext cx="10515600" cy="4351338"/>
          </a:xfrm>
        </p:spPr>
        <p:txBody>
          <a:bodyPr/>
          <a:lstStyle/>
          <a:p>
            <a:r>
              <a:rPr lang="hu-HU" dirty="0"/>
              <a:t>Több pálya érkezik hamarosan</a:t>
            </a:r>
          </a:p>
          <a:p>
            <a:r>
              <a:rPr lang="hu-HU" dirty="0"/>
              <a:t>Titkos (lezárt)</a:t>
            </a:r>
          </a:p>
          <a:p>
            <a:r>
              <a:rPr lang="hu-HU" dirty="0"/>
              <a:t>Tervek</a:t>
            </a:r>
          </a:p>
        </p:txBody>
      </p:sp>
      <p:pic>
        <p:nvPicPr>
          <p:cNvPr id="4" name="Kép 3" descr="A képen képernyőkép, rajzfilm látható&#10;&#10;Automatikusan generált leírás">
            <a:extLst>
              <a:ext uri="{FF2B5EF4-FFF2-40B4-BE49-F238E27FC236}">
                <a16:creationId xmlns:a16="http://schemas.microsoft.com/office/drawing/2014/main" id="{BED0B1B8-E4E0-2AD2-F923-1F48CD0BA6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0600" y="1806897"/>
            <a:ext cx="6251713" cy="4802187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703361011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50D6B2F-31DB-5954-CD77-CB86CA701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Kivitelezés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0DD51689-BD12-72A7-3E23-9D5FB3C7F7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Programozási nyelvek:</a:t>
            </a:r>
          </a:p>
        </p:txBody>
      </p:sp>
      <p:sp>
        <p:nvSpPr>
          <p:cNvPr id="5" name="Tartalom helye 4">
            <a:extLst>
              <a:ext uri="{FF2B5EF4-FFF2-40B4-BE49-F238E27FC236}">
                <a16:creationId xmlns:a16="http://schemas.microsoft.com/office/drawing/2014/main" id="{47BF4DDE-B741-825A-A2AC-FCDDD850B63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hu-HU" dirty="0"/>
              <a:t>C#</a:t>
            </a:r>
          </a:p>
          <a:p>
            <a:r>
              <a:rPr lang="hu-HU" dirty="0"/>
              <a:t>PHP</a:t>
            </a:r>
          </a:p>
          <a:p>
            <a:r>
              <a:rPr lang="hu-HU" dirty="0" err="1"/>
              <a:t>phpMyAdmin</a:t>
            </a:r>
            <a:endParaRPr lang="hu-HU" dirty="0"/>
          </a:p>
        </p:txBody>
      </p:sp>
      <p:sp>
        <p:nvSpPr>
          <p:cNvPr id="6" name="Szöveg helye 5">
            <a:extLst>
              <a:ext uri="{FF2B5EF4-FFF2-40B4-BE49-F238E27FC236}">
                <a16:creationId xmlns:a16="http://schemas.microsoft.com/office/drawing/2014/main" id="{660B99B5-4D23-766A-1E3F-119967D543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hu-HU" dirty="0"/>
              <a:t>Miért? Mert……….</a:t>
            </a:r>
          </a:p>
        </p:txBody>
      </p:sp>
      <p:sp>
        <p:nvSpPr>
          <p:cNvPr id="7" name="Tartalom helye 6">
            <a:extLst>
              <a:ext uri="{FF2B5EF4-FFF2-40B4-BE49-F238E27FC236}">
                <a16:creationId xmlns:a16="http://schemas.microsoft.com/office/drawing/2014/main" id="{DF656153-E2CE-97CD-C15F-5EC041CEC9B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hu-HU" dirty="0"/>
              <a:t>Kihívás</a:t>
            </a:r>
          </a:p>
          <a:p>
            <a:r>
              <a:rPr lang="hu-HU" dirty="0"/>
              <a:t>Tapasztalat szerzés </a:t>
            </a:r>
          </a:p>
          <a:p>
            <a:r>
              <a:rPr lang="hu-HU" dirty="0"/>
              <a:t>Előnybe részesítem ezeket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65243458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50D6B2F-31DB-5954-CD77-CB86CA701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Belépés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FD2C6DA-8E7F-88BA-0549-6D2C63842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Be tudsz lépni  -- </a:t>
            </a:r>
            <a:r>
              <a:rPr lang="hu-HU" dirty="0" err="1"/>
              <a:t>admin</a:t>
            </a:r>
            <a:r>
              <a:rPr lang="hu-HU" dirty="0"/>
              <a:t> felület</a:t>
            </a:r>
          </a:p>
          <a:p>
            <a:r>
              <a:rPr lang="hu-HU" dirty="0"/>
              <a:t>Meg kell adni:</a:t>
            </a:r>
          </a:p>
          <a:p>
            <a:pPr lvl="1"/>
            <a:r>
              <a:rPr lang="hu-HU" dirty="0"/>
              <a:t>Felhasználónév</a:t>
            </a:r>
          </a:p>
          <a:p>
            <a:pPr lvl="1"/>
            <a:r>
              <a:rPr lang="hu-HU" dirty="0"/>
              <a:t>Jelszó</a:t>
            </a:r>
          </a:p>
        </p:txBody>
      </p:sp>
      <p:pic>
        <p:nvPicPr>
          <p:cNvPr id="4" name="Tartalom helye 5">
            <a:extLst>
              <a:ext uri="{FF2B5EF4-FFF2-40B4-BE49-F238E27FC236}">
                <a16:creationId xmlns:a16="http://schemas.microsoft.com/office/drawing/2014/main" id="{4DA220E1-FE59-81DA-BA5C-99DB1B63A6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2232" y="2682221"/>
            <a:ext cx="5931568" cy="3810654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523369335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50D6B2F-31DB-5954-CD77-CB86CA701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Rendelés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FD2C6DA-8E7F-88BA-0549-6D2C63842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Sikeres bejelentkezés </a:t>
            </a:r>
          </a:p>
          <a:p>
            <a:pPr marL="0" indent="0">
              <a:buNone/>
            </a:pPr>
            <a:r>
              <a:rPr lang="hu-HU" dirty="0"/>
              <a:t>után, </a:t>
            </a:r>
            <a:r>
              <a:rPr lang="hu-HU" dirty="0" err="1"/>
              <a:t>admin</a:t>
            </a:r>
            <a:r>
              <a:rPr lang="hu-HU" dirty="0"/>
              <a:t> felület fogad</a:t>
            </a:r>
          </a:p>
          <a:p>
            <a:r>
              <a:rPr lang="hu-HU" dirty="0"/>
              <a:t>8 gomb van:</a:t>
            </a:r>
          </a:p>
        </p:txBody>
      </p:sp>
      <p:pic>
        <p:nvPicPr>
          <p:cNvPr id="4" name="Tartalom helye 5">
            <a:extLst>
              <a:ext uri="{FF2B5EF4-FFF2-40B4-BE49-F238E27FC236}">
                <a16:creationId xmlns:a16="http://schemas.microsoft.com/office/drawing/2014/main" id="{0A51DAA7-781C-1B2F-5498-D52EF5A8C2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5412" y="1544116"/>
            <a:ext cx="6230903" cy="4948759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911454271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EB0421F-2D16-540F-ED40-910635E8B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6B8CD15-F8C8-BC32-0645-02041BF8F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41990865-1337-B558-60BC-E9F6A3B2A202}"/>
              </a:ext>
            </a:extLst>
          </p:cNvPr>
          <p:cNvSpPr/>
          <p:nvPr/>
        </p:nvSpPr>
        <p:spPr>
          <a:xfrm rot="20947576">
            <a:off x="3032667" y="2967335"/>
            <a:ext cx="61266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u-HU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</a:t>
            </a:r>
            <a:r>
              <a:rPr lang="hu-HU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hu-HU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you</a:t>
            </a:r>
            <a:r>
              <a:rPr lang="hu-HU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hu-HU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</a:t>
            </a:r>
            <a:r>
              <a:rPr lang="hu-HU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hu-HU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much</a:t>
            </a:r>
            <a:r>
              <a:rPr lang="hu-HU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!</a:t>
            </a:r>
            <a:endParaRPr lang="hu-H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2304665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F6F5C19-90E7-2E4C-3394-610C1A652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Kezdőlap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6B33C11-952D-296D-8BE6-C547D84FF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Négy gomb található:</a:t>
            </a:r>
          </a:p>
          <a:p>
            <a:pPr lvl="1"/>
            <a:r>
              <a:rPr lang="hu-HU" dirty="0"/>
              <a:t>Home</a:t>
            </a:r>
          </a:p>
          <a:p>
            <a:pPr lvl="1"/>
            <a:r>
              <a:rPr lang="hu-HU" dirty="0"/>
              <a:t>Belépés</a:t>
            </a:r>
          </a:p>
          <a:p>
            <a:pPr lvl="1"/>
            <a:r>
              <a:rPr lang="hu-HU" dirty="0"/>
              <a:t>Regisztráció</a:t>
            </a:r>
          </a:p>
          <a:p>
            <a:pPr lvl="1"/>
            <a:r>
              <a:rPr lang="hu-HU" dirty="0"/>
              <a:t>Rólunk</a:t>
            </a:r>
          </a:p>
        </p:txBody>
      </p:sp>
      <p:pic>
        <p:nvPicPr>
          <p:cNvPr id="4" name="Kép 3" descr="A képen szöveg, képernyőkép, Téglalap látható&#10;&#10;Automatikusan generált leírás">
            <a:extLst>
              <a:ext uri="{FF2B5EF4-FFF2-40B4-BE49-F238E27FC236}">
                <a16:creationId xmlns:a16="http://schemas.microsoft.com/office/drawing/2014/main" id="{2B5CE6EB-9E2D-DDF1-E2C1-58C8B745F7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50" r="7072" b="9682"/>
          <a:stretch/>
        </p:blipFill>
        <p:spPr>
          <a:xfrm>
            <a:off x="3586578" y="2343705"/>
            <a:ext cx="8480922" cy="424163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96726958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A3E956D-DE3A-CC62-4A0C-7BF111526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Regisztráció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2313874-BAD3-5201-102E-85B300C657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Itt ezen az oldalon add meg a következő adatokat:</a:t>
            </a:r>
          </a:p>
          <a:p>
            <a:pPr lvl="1"/>
            <a:r>
              <a:rPr lang="hu-HU" dirty="0"/>
              <a:t>Felhasználónév</a:t>
            </a:r>
          </a:p>
          <a:p>
            <a:pPr lvl="1"/>
            <a:r>
              <a:rPr lang="hu-HU" dirty="0"/>
              <a:t>Teljesnév</a:t>
            </a:r>
          </a:p>
          <a:p>
            <a:pPr lvl="1"/>
            <a:r>
              <a:rPr lang="hu-HU" dirty="0"/>
              <a:t>Email cím </a:t>
            </a:r>
          </a:p>
          <a:p>
            <a:pPr lvl="1"/>
            <a:r>
              <a:rPr lang="hu-HU" dirty="0"/>
              <a:t>Telefonszám</a:t>
            </a:r>
          </a:p>
          <a:p>
            <a:pPr lvl="1"/>
            <a:r>
              <a:rPr lang="hu-HU" dirty="0"/>
              <a:t>Jelszó</a:t>
            </a:r>
          </a:p>
        </p:txBody>
      </p:sp>
      <p:pic>
        <p:nvPicPr>
          <p:cNvPr id="6" name="Kép 5" descr="A képen képernyőkép, szöveg, szoftver, Számítógépes ikon látható&#10;&#10;Automatikusan generált leírás">
            <a:extLst>
              <a:ext uri="{FF2B5EF4-FFF2-40B4-BE49-F238E27FC236}">
                <a16:creationId xmlns:a16="http://schemas.microsoft.com/office/drawing/2014/main" id="{F37C5C59-2F18-987C-3668-645C9DD326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06" t="448" r="28652" b="41888"/>
          <a:stretch/>
        </p:blipFill>
        <p:spPr>
          <a:xfrm>
            <a:off x="5406033" y="2683318"/>
            <a:ext cx="5764483" cy="3628582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709642221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D75397A-CAE9-3102-2228-49F8D2DE2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Belépés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B12A6E5-38A8-6555-ABE7-E3EF65884D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Ha már regisztráltál, itt be tudsz lépni:</a:t>
            </a:r>
          </a:p>
          <a:p>
            <a:pPr lvl="1"/>
            <a:r>
              <a:rPr lang="hu-HU" dirty="0"/>
              <a:t>Felhasználónév</a:t>
            </a:r>
          </a:p>
          <a:p>
            <a:pPr lvl="1"/>
            <a:r>
              <a:rPr lang="hu-HU" dirty="0"/>
              <a:t>Jelszó</a:t>
            </a:r>
          </a:p>
        </p:txBody>
      </p:sp>
      <p:pic>
        <p:nvPicPr>
          <p:cNvPr id="4" name="Kép 3" descr="A képen képernyőkép, szöveg, szoftver, Téglalap látható&#10;&#10;Automatikusan generált leírás">
            <a:extLst>
              <a:ext uri="{FF2B5EF4-FFF2-40B4-BE49-F238E27FC236}">
                <a16:creationId xmlns:a16="http://schemas.microsoft.com/office/drawing/2014/main" id="{F5DF09B1-CF2F-829C-FAE3-78766BA1F9D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6" t="-138" r="28932" b="55423"/>
          <a:stretch/>
        </p:blipFill>
        <p:spPr>
          <a:xfrm>
            <a:off x="5449840" y="2704772"/>
            <a:ext cx="5759386" cy="2821209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224916190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63239FB-9199-9BD7-D5F9-B01F27F1F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Termékek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FB493B2-3854-E602-CE74-57D50CC13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Csak belépés után látni az oldalt</a:t>
            </a:r>
          </a:p>
          <a:p>
            <a:r>
              <a:rPr lang="hu-HU" dirty="0"/>
              <a:t>Válaszd ki a terméket és add a kosárhoz</a:t>
            </a:r>
          </a:p>
        </p:txBody>
      </p:sp>
      <p:pic>
        <p:nvPicPr>
          <p:cNvPr id="4" name="Kép 3" descr="A képen képernyőkép, rajzfilm látható&#10;&#10;Automatikusan generált leírás">
            <a:extLst>
              <a:ext uri="{FF2B5EF4-FFF2-40B4-BE49-F238E27FC236}">
                <a16:creationId xmlns:a16="http://schemas.microsoft.com/office/drawing/2014/main" id="{B3935CC4-C4E7-0FBC-5A1F-15037A2027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6" r="6629" b="41543"/>
          <a:stretch/>
        </p:blipFill>
        <p:spPr>
          <a:xfrm>
            <a:off x="1158613" y="3256547"/>
            <a:ext cx="10441231" cy="3055353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74557469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F4450BE-C8E5-0223-0863-CECA606A1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Kosár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283D485-05A2-A706-C35C-1E7ED7169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Felsorolja a kiválasztott termékeket</a:t>
            </a:r>
          </a:p>
          <a:p>
            <a:r>
              <a:rPr lang="hu-HU" dirty="0"/>
              <a:t>Fizetendő ár megjelenítés</a:t>
            </a:r>
          </a:p>
          <a:p>
            <a:r>
              <a:rPr lang="hu-HU" dirty="0"/>
              <a:t>„Fizetés” gombra </a:t>
            </a:r>
          </a:p>
          <a:p>
            <a:pPr marL="0" indent="0">
              <a:buNone/>
            </a:pPr>
            <a:r>
              <a:rPr lang="hu-HU" dirty="0"/>
              <a:t>nyomva ki tudja fizetni </a:t>
            </a:r>
          </a:p>
        </p:txBody>
      </p:sp>
      <p:pic>
        <p:nvPicPr>
          <p:cNvPr id="4" name="Tartalom helye 4" descr="A képen szöveg, képernyőkép, szoftver, képernyő látható&#10;&#10;Automatikusan generált leírás">
            <a:extLst>
              <a:ext uri="{FF2B5EF4-FFF2-40B4-BE49-F238E27FC236}">
                <a16:creationId xmlns:a16="http://schemas.microsoft.com/office/drawing/2014/main" id="{52B0CC75-3511-12A6-220D-D25614D4CE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" r="37706" b="39882"/>
          <a:stretch/>
        </p:blipFill>
        <p:spPr>
          <a:xfrm>
            <a:off x="4892843" y="3114319"/>
            <a:ext cx="6714085" cy="3062644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568451355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D676A55-0951-F55F-7593-93F7F156B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Rólunk</a:t>
            </a:r>
          </a:p>
        </p:txBody>
      </p:sp>
      <p:pic>
        <p:nvPicPr>
          <p:cNvPr id="6" name="Tartalom helye 4" descr="A képen szöveg, képernyőkép, szoftver, Operációs rendszer látható&#10;&#10;Automatikusan generált leírás">
            <a:extLst>
              <a:ext uri="{FF2B5EF4-FFF2-40B4-BE49-F238E27FC236}">
                <a16:creationId xmlns:a16="http://schemas.microsoft.com/office/drawing/2014/main" id="{16D0876B-328C-D51E-33BC-35D4BE9CCF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59" r="18533" b="49942"/>
          <a:stretch/>
        </p:blipFill>
        <p:spPr>
          <a:xfrm>
            <a:off x="838200" y="1863066"/>
            <a:ext cx="10515600" cy="3987697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973765229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4217A3D-AB1C-349D-CBA4-5A13C4738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Játék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916C4D3-534A-FB12-3DA8-0275EDD4F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Programozás</a:t>
            </a:r>
          </a:p>
          <a:p>
            <a:r>
              <a:rPr lang="hu-HU" dirty="0"/>
              <a:t>A játék típusa </a:t>
            </a:r>
          </a:p>
          <a:p>
            <a:r>
              <a:rPr lang="hu-HU" dirty="0"/>
              <a:t>Célközönség </a:t>
            </a:r>
          </a:p>
          <a:p>
            <a:r>
              <a:rPr lang="hu-HU" dirty="0"/>
              <a:t>Célunk</a:t>
            </a:r>
          </a:p>
        </p:txBody>
      </p:sp>
      <p:pic>
        <p:nvPicPr>
          <p:cNvPr id="4" name="Kép 3" descr="A képen szöveg, képernyőkép, rajzfilm, Animációs film látható&#10;&#10;Automatikusan generált leírás">
            <a:extLst>
              <a:ext uri="{FF2B5EF4-FFF2-40B4-BE49-F238E27FC236}">
                <a16:creationId xmlns:a16="http://schemas.microsoft.com/office/drawing/2014/main" id="{E0203267-6686-932C-76EB-6DBC7A8AB6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7418" y="2089206"/>
            <a:ext cx="6797835" cy="3824176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804414217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E1825CA-0301-48CA-8473-7ACF5F2DA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Főmenü</a:t>
            </a:r>
          </a:p>
        </p:txBody>
      </p:sp>
      <p:pic>
        <p:nvPicPr>
          <p:cNvPr id="4" name="Tartalom helye 3">
            <a:extLst>
              <a:ext uri="{FF2B5EF4-FFF2-40B4-BE49-F238E27FC236}">
                <a16:creationId xmlns:a16="http://schemas.microsoft.com/office/drawing/2014/main" id="{C597D554-5CE8-CE72-76B5-B71CFF5952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5243" y="1851974"/>
            <a:ext cx="7841514" cy="4773095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cxnSp>
        <p:nvCxnSpPr>
          <p:cNvPr id="5" name="Egyenes összekötő nyíllal 4">
            <a:extLst>
              <a:ext uri="{FF2B5EF4-FFF2-40B4-BE49-F238E27FC236}">
                <a16:creationId xmlns:a16="http://schemas.microsoft.com/office/drawing/2014/main" id="{47DDC670-2956-BC99-CF4B-4AA658ED767B}"/>
              </a:ext>
            </a:extLst>
          </p:cNvPr>
          <p:cNvCxnSpPr/>
          <p:nvPr/>
        </p:nvCxnSpPr>
        <p:spPr>
          <a:xfrm>
            <a:off x="3802722" y="1719780"/>
            <a:ext cx="0" cy="2643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zövegdoboz 8">
            <a:extLst>
              <a:ext uri="{FF2B5EF4-FFF2-40B4-BE49-F238E27FC236}">
                <a16:creationId xmlns:a16="http://schemas.microsoft.com/office/drawing/2014/main" id="{5E16FB12-6021-8852-138B-318D9EC71DA7}"/>
              </a:ext>
            </a:extLst>
          </p:cNvPr>
          <p:cNvSpPr txBox="1"/>
          <p:nvPr/>
        </p:nvSpPr>
        <p:spPr>
          <a:xfrm>
            <a:off x="2615466" y="1275189"/>
            <a:ext cx="28250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Játékos Információk</a:t>
            </a:r>
          </a:p>
        </p:txBody>
      </p:sp>
      <p:cxnSp>
        <p:nvCxnSpPr>
          <p:cNvPr id="10" name="Egyenes összekötő nyíllal 9">
            <a:extLst>
              <a:ext uri="{FF2B5EF4-FFF2-40B4-BE49-F238E27FC236}">
                <a16:creationId xmlns:a16="http://schemas.microsoft.com/office/drawing/2014/main" id="{58F2C92C-C5E1-F597-A162-13722CD43033}"/>
              </a:ext>
            </a:extLst>
          </p:cNvPr>
          <p:cNvCxnSpPr/>
          <p:nvPr/>
        </p:nvCxnSpPr>
        <p:spPr>
          <a:xfrm flipH="1">
            <a:off x="7153102" y="1506022"/>
            <a:ext cx="2001079" cy="12862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929D7577-1E20-B53F-8D94-9AF1308F30C1}"/>
              </a:ext>
            </a:extLst>
          </p:cNvPr>
          <p:cNvSpPr txBox="1"/>
          <p:nvPr/>
        </p:nvSpPr>
        <p:spPr>
          <a:xfrm>
            <a:off x="8248324" y="1086315"/>
            <a:ext cx="15986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Játék Neve</a:t>
            </a:r>
          </a:p>
        </p:txBody>
      </p:sp>
      <p:cxnSp>
        <p:nvCxnSpPr>
          <p:cNvPr id="12" name="Egyenes összekötő nyíllal 11">
            <a:extLst>
              <a:ext uri="{FF2B5EF4-FFF2-40B4-BE49-F238E27FC236}">
                <a16:creationId xmlns:a16="http://schemas.microsoft.com/office/drawing/2014/main" id="{B7BA8DDC-FA34-78AC-0EF7-9DF2F8A1271E}"/>
              </a:ext>
            </a:extLst>
          </p:cNvPr>
          <p:cNvCxnSpPr>
            <a:cxnSpLocks/>
          </p:cNvCxnSpPr>
          <p:nvPr/>
        </p:nvCxnSpPr>
        <p:spPr>
          <a:xfrm flipH="1">
            <a:off x="6734197" y="3152153"/>
            <a:ext cx="4371926" cy="19083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B6A0E8E3-D935-C03D-8626-12086E167693}"/>
              </a:ext>
            </a:extLst>
          </p:cNvPr>
          <p:cNvSpPr txBox="1"/>
          <p:nvPr/>
        </p:nvSpPr>
        <p:spPr>
          <a:xfrm>
            <a:off x="10239828" y="2726241"/>
            <a:ext cx="19246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Játékos neve</a:t>
            </a:r>
          </a:p>
        </p:txBody>
      </p:sp>
    </p:spTree>
    <p:extLst>
      <p:ext uri="{BB962C8B-B14F-4D97-AF65-F5344CB8AC3E}">
        <p14:creationId xmlns:p14="http://schemas.microsoft.com/office/powerpoint/2010/main" val="3223689089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55</TotalTime>
  <Words>155</Words>
  <Application>Microsoft Office PowerPoint</Application>
  <PresentationFormat>Szélesvásznú</PresentationFormat>
  <Paragraphs>61</Paragraphs>
  <Slides>14</Slides>
  <Notes>1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14</vt:i4>
      </vt:variant>
    </vt:vector>
  </HeadingPairs>
  <TitlesOfParts>
    <vt:vector size="18" baseType="lpstr">
      <vt:lpstr>Aptos</vt:lpstr>
      <vt:lpstr>Aptos Display</vt:lpstr>
      <vt:lpstr>Arial</vt:lpstr>
      <vt:lpstr>Office-téma</vt:lpstr>
      <vt:lpstr>SoulPactum</vt:lpstr>
      <vt:lpstr>Kezdőlap</vt:lpstr>
      <vt:lpstr>Regisztráció</vt:lpstr>
      <vt:lpstr>Belépés</vt:lpstr>
      <vt:lpstr>Termékek</vt:lpstr>
      <vt:lpstr>Kosár</vt:lpstr>
      <vt:lpstr>Rólunk</vt:lpstr>
      <vt:lpstr>Játék</vt:lpstr>
      <vt:lpstr>Főmenü</vt:lpstr>
      <vt:lpstr>Térkép</vt:lpstr>
      <vt:lpstr>Kivitelezés</vt:lpstr>
      <vt:lpstr>Belépés</vt:lpstr>
      <vt:lpstr>Rendelés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SoulPactum</dc:title>
  <dc:creator>Szivós Patrik Dávid</dc:creator>
  <cp:lastModifiedBy>Szivós Patrik Dávid</cp:lastModifiedBy>
  <cp:revision>2</cp:revision>
  <dcterms:created xsi:type="dcterms:W3CDTF">2024-04-11T07:19:20Z</dcterms:created>
  <dcterms:modified xsi:type="dcterms:W3CDTF">2024-04-11T08:14:34Z</dcterms:modified>
</cp:coreProperties>
</file>