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D9E"/>
    <a:srgbClr val="A4907C"/>
    <a:srgbClr val="A49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17"/>
  </p:normalViewPr>
  <p:slideViewPr>
    <p:cSldViewPr snapToGrid="0">
      <p:cViewPr varScale="1">
        <p:scale>
          <a:sx n="88" d="100"/>
          <a:sy n="8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43C9C-D484-4117-BA00-863950A70816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6803-A350-44C2-826D-6B54D0D9D3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76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D6803-A350-44C2-826D-6B54D0D9D34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39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545FF-5C5A-BE3E-0D09-E8737178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287C3F-88CF-B3B0-BEE6-A9C821AD4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3C56D3-9126-5C11-8E4B-B387ED76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FDF546-33E3-0BC3-7E22-36535FDC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5AB440-312E-6B28-5F5E-CFF9D7EC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4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11C97-D1A0-786A-958C-7FD7CCF4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4B2241-1634-9B76-3AB3-625F6849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2D4D80-D3D6-5070-2E66-94883FE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CEAC0B-758D-DB0C-29ED-1F2B4C9A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937868-9350-C049-A5AD-4095DBF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1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708A4B8-AEBC-4112-393E-08371651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06D0341-3C30-75F6-6DDB-BB8A11F81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9E6120-C65B-B908-AB2B-271CB86C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FCE70E-3706-E929-B5B6-4852A699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D60B12-C507-377D-40AA-42C3FF8D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2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3085D7-E916-7DBE-B914-C9D8E502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43E44-ECCA-1BEB-016A-ADFA1649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356534-F83D-E87A-46D8-50E8546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93F7EB-BD17-1D32-E76B-192E53C9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BC410-58C4-B2FB-1EEF-EC99C59E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C47F0-A7EB-11C1-0DE7-C628DCC9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BB22D7-9E9B-D24A-5D36-E8D32FDE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61C594-3DA1-2453-B511-13C784E4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C949C-591B-719E-BB18-DBD9A43C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5E2B2F-A54A-AEB4-BEDC-64E46BD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0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A04E48-BD00-31EF-C4E5-DBE46BB8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AE6D4C-6386-1650-0E4F-AF202192F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7D3396-59F6-6242-CC0D-85AA5CC9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C4A87D-5DFF-7C00-F533-37178EE6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8820A9-057E-BD40-87B3-41D177D3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C42819-5CC0-D317-C2B0-5C7B08C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7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26695-CC20-8FAB-1180-77FCEB6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F52D0B-BC18-898A-A6FE-9FAD7BFE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3236D5-85DB-D759-CF96-C396E0D5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8C21C3-1201-12C1-EB69-7E89D320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A9E64C7-386C-7F15-3820-539E98F56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312CC0C-AFBF-F9BE-0085-C7F76D4E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D8A25E-2398-70F7-B1F8-0EA96B73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B9A30E-29EF-6CFE-96FE-7D71D063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EDB69-2C4D-92E8-8158-79FA92AE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51E5E5-B31F-DD4B-5165-91D6C8CC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CDF786-9015-EACB-4FFB-D9D13481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0CBF3B-87D9-1FE7-8706-0F8AE6C1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39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3DC5A6-5286-189A-3A88-B33AF2F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36DB5E8-B5FC-F471-3CA5-97A6D31F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C5FF8B-3DF5-6881-213E-AC7C86BB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112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3C49B-5F4F-84E3-D6AA-82BE3D7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81C0FA-6AFC-55CA-4655-10864C06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91A43FD-0C37-7519-F56C-5149779B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891FF5-10D3-0840-778E-B538F000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F43C10-4126-82E4-C248-2E00DE1A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61A93A-BB4D-B6F7-7888-8C09465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2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9AA84-A2C5-73A5-A84B-4CAF6D5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B725FFC-E082-1F43-8CE1-D81BDE691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AF6638-ED15-0DBC-635E-9501ED03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ACA9D8-0C78-49D6-088B-E6C674AB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D85E3A-6F2F-5146-7041-494EA20A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9B78C1-D8BD-9E02-9D08-6D6203E2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AA9885"/>
            </a:gs>
            <a:gs pos="68000">
              <a:srgbClr val="B09F8D"/>
            </a:gs>
            <a:gs pos="14000">
              <a:srgbClr val="BCAD9E"/>
            </a:gs>
            <a:gs pos="49000">
              <a:srgbClr val="A4907C"/>
            </a:gs>
            <a:gs pos="85000">
              <a:srgbClr val="BCAD9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14DC09B-36F5-9796-B9B1-F9374329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4D1E1D-668F-A00F-50E0-89171F76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77CF59-8127-2A9A-EF1D-2C8792691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320D6-CFE4-42DF-8DC9-240A7942E8C5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B510A-41ED-38FC-518F-97754DC6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56B0CD-AC81-1754-4933-BE937B4D2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7307-5E50-4B16-B024-CA7AD2374D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7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C8316C-8801-E5BA-F693-2A7544115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SoulPactum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E62DD9-F2E2-7836-0541-85CB84399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Pisti Demeter, Norbert Sándor, Patrik Dávid Szivós</a:t>
            </a:r>
          </a:p>
        </p:txBody>
      </p:sp>
    </p:spTree>
    <p:extLst>
      <p:ext uri="{BB962C8B-B14F-4D97-AF65-F5344CB8AC3E}">
        <p14:creationId xmlns:p14="http://schemas.microsoft.com/office/powerpoint/2010/main" val="15613727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Map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More </a:t>
            </a:r>
            <a:r>
              <a:rPr lang="hu-HU" dirty="0" err="1"/>
              <a:t>levels</a:t>
            </a:r>
            <a:r>
              <a:rPr lang="hu-HU" dirty="0"/>
              <a:t> </a:t>
            </a:r>
            <a:r>
              <a:rPr lang="hu-HU" dirty="0" err="1"/>
              <a:t>coming</a:t>
            </a:r>
            <a:r>
              <a:rPr lang="hu-HU" dirty="0"/>
              <a:t> </a:t>
            </a:r>
            <a:r>
              <a:rPr lang="hu-HU" dirty="0" err="1"/>
              <a:t>soon</a:t>
            </a:r>
            <a:endParaRPr lang="hu-HU" dirty="0"/>
          </a:p>
          <a:p>
            <a:r>
              <a:rPr lang="hu-HU" dirty="0" err="1"/>
              <a:t>Secrets</a:t>
            </a:r>
            <a:endParaRPr lang="hu-HU" dirty="0"/>
          </a:p>
          <a:p>
            <a:r>
              <a:rPr lang="hu-HU" dirty="0" err="1"/>
              <a:t>Plans</a:t>
            </a:r>
            <a:endParaRPr lang="hu-HU" dirty="0"/>
          </a:p>
        </p:txBody>
      </p:sp>
      <p:pic>
        <p:nvPicPr>
          <p:cNvPr id="5" name="Kép 4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C1411FC9-0F2B-376B-AF15-41685D51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71" y="1690688"/>
            <a:ext cx="6251713" cy="48021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20993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Implementation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2A2C9D6-B14E-1E3E-7D9C-769B63416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Programing </a:t>
            </a:r>
            <a:r>
              <a:rPr lang="hu-HU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languages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hu-HU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C#</a:t>
            </a:r>
          </a:p>
          <a:p>
            <a:pPr>
              <a:lnSpc>
                <a:spcPct val="107000"/>
              </a:lnSpc>
            </a:pPr>
            <a:r>
              <a:rPr lang="hu-HU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</a:p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phpMyAdmin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DE2B8470-AE7A-7A3A-0BD1-EBF8338B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hu-HU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hu-HU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Because</a:t>
            </a:r>
            <a:r>
              <a:rPr lang="hu-HU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2764ABA-BE5F-3F26-897D-CD5BED6D2A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Preferred</a:t>
            </a: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3" name="Tartalom helye 3">
            <a:extLst>
              <a:ext uri="{FF2B5EF4-FFF2-40B4-BE49-F238E27FC236}">
                <a16:creationId xmlns:a16="http://schemas.microsoft.com/office/drawing/2014/main" id="{37722D72-E551-B234-DF77-580623C95F30}"/>
              </a:ext>
            </a:extLst>
          </p:cNvPr>
          <p:cNvSpPr txBox="1">
            <a:spLocks/>
          </p:cNvSpPr>
          <p:nvPr/>
        </p:nvSpPr>
        <p:spPr>
          <a:xfrm>
            <a:off x="4625266" y="1825625"/>
            <a:ext cx="3787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hu-HU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07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F72B8-CADF-CFBA-9E4F-0F60185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C37C545-FFCE-4DC7-29C5-E02B258321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001" y="2370339"/>
            <a:ext cx="5715799" cy="36720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D297756-C635-C328-32FB-2205F5C0CF5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23975" y="2563714"/>
            <a:ext cx="3348222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You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can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log in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admin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hu-HU" altLang="hu-H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interface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here</a:t>
            </a:r>
          </a:p>
          <a:p>
            <a:pPr>
              <a:lnSpc>
                <a:spcPct val="100000"/>
              </a:lnSpc>
            </a:pPr>
            <a:endParaRPr kumimoji="0" lang="hu-HU" altLang="hu-H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>
                <a:cs typeface="Arial" panose="020B0604020202020204" pitchFamily="34" charset="0"/>
              </a:rPr>
              <a:t>Y</a:t>
            </a:r>
            <a:r>
              <a:rPr lang="en-US" sz="2400" dirty="0" err="1">
                <a:cs typeface="Arial" panose="020B0604020202020204" pitchFamily="34" charset="0"/>
              </a:rPr>
              <a:t>ou</a:t>
            </a:r>
            <a:r>
              <a:rPr lang="en-US" sz="2400" dirty="0">
                <a:cs typeface="Arial" panose="020B0604020202020204" pitchFamily="34" charset="0"/>
              </a:rPr>
              <a:t> must enter a username and password</a:t>
            </a:r>
            <a:endParaRPr lang="hu-HU" altLang="hu-HU" sz="24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2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2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313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D7F28-4DBD-0B3D-9F2B-DB5B01AB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Order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11961BA-47EF-F497-FC67-9676F7010B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3121" y="1943605"/>
            <a:ext cx="5181600" cy="41153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FAE4DC4-33ED-ADE0-34F3-CF0E30C2516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73433" y="3308795"/>
            <a:ext cx="57463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hu-HU" altLang="hu-HU" sz="2400" dirty="0" err="1"/>
              <a:t>After</a:t>
            </a:r>
            <a:r>
              <a:rPr lang="hu-HU" altLang="hu-HU" sz="2400" dirty="0"/>
              <a:t> </a:t>
            </a:r>
            <a:r>
              <a:rPr lang="hu-HU" altLang="hu-HU" sz="2400" dirty="0" err="1"/>
              <a:t>logging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successfully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the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admin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sees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this</a:t>
            </a:r>
            <a:r>
              <a:rPr lang="hu-HU" altLang="hu-HU" sz="2400" dirty="0"/>
              <a:t> </a:t>
            </a:r>
            <a:r>
              <a:rPr lang="hu-HU" altLang="hu-HU" sz="2400" dirty="0" err="1"/>
              <a:t>page</a:t>
            </a:r>
            <a:r>
              <a:rPr lang="hu-HU" altLang="hu-HU" sz="2400" dirty="0"/>
              <a:t>. </a:t>
            </a:r>
            <a:r>
              <a:rPr lang="hu-HU" altLang="hu-HU" sz="2400" dirty="0" err="1"/>
              <a:t>It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contains</a:t>
            </a:r>
            <a:r>
              <a:rPr lang="hu-HU" altLang="hu-HU" sz="2400" dirty="0"/>
              <a:t> </a:t>
            </a:r>
            <a:r>
              <a:rPr lang="hu-HU" altLang="hu-HU" sz="2400" dirty="0" err="1"/>
              <a:t>some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information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about</a:t>
            </a:r>
            <a:r>
              <a:rPr lang="hu-HU" altLang="hu-HU" sz="2400" dirty="0"/>
              <a:t> an </a:t>
            </a:r>
            <a:r>
              <a:rPr lang="hu-HU" altLang="hu-HU" sz="2400" dirty="0" err="1"/>
              <a:t>order</a:t>
            </a:r>
            <a:r>
              <a:rPr lang="hu-HU" altLang="hu-HU" sz="2400" dirty="0"/>
              <a:t>.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020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1478B-A4E2-1C20-3A10-31AA9D71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E70EAA-745B-4F6E-0B25-0F5D2EF3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F61C97D-F118-A65C-6CD2-0AFB0871D67F}"/>
              </a:ext>
            </a:extLst>
          </p:cNvPr>
          <p:cNvSpPr/>
          <p:nvPr/>
        </p:nvSpPr>
        <p:spPr>
          <a:xfrm>
            <a:off x="3032667" y="2967335"/>
            <a:ext cx="6126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hu-H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</a:t>
            </a:r>
            <a:r>
              <a:rPr lang="hu-H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970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34DAD-C851-5FD0-1421-2611B697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Homepage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852758-3773-B528-65DC-26DD9509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4 </a:t>
            </a:r>
            <a:r>
              <a:rPr lang="hu-HU" dirty="0" err="1"/>
              <a:t>buttons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Home</a:t>
            </a:r>
          </a:p>
          <a:p>
            <a:pPr lvl="1"/>
            <a:r>
              <a:rPr lang="hu-HU" dirty="0"/>
              <a:t>Login </a:t>
            </a:r>
          </a:p>
          <a:p>
            <a:pPr lvl="1"/>
            <a:r>
              <a:rPr lang="hu-HU" dirty="0" err="1"/>
              <a:t>Registration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</a:p>
        </p:txBody>
      </p:sp>
      <p:pic>
        <p:nvPicPr>
          <p:cNvPr id="6" name="Kép 5" descr="A képen szöveg, képernyőkép, Téglalap látható&#10;&#10;Automatikusan generált leírás">
            <a:extLst>
              <a:ext uri="{FF2B5EF4-FFF2-40B4-BE49-F238E27FC236}">
                <a16:creationId xmlns:a16="http://schemas.microsoft.com/office/drawing/2014/main" id="{FBA275E4-2F22-4AC2-3AF7-0C7500D9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r="7072" b="9682"/>
          <a:stretch/>
        </p:blipFill>
        <p:spPr>
          <a:xfrm>
            <a:off x="3586578" y="2343705"/>
            <a:ext cx="8480922" cy="4241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60155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414BA-D78D-3DC2-7549-1E5B40F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Registration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BE821C-944D-6458-ACBF-EFAEA078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register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is </a:t>
            </a:r>
            <a:r>
              <a:rPr lang="hu-HU" dirty="0" err="1"/>
              <a:t>nessesary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Username</a:t>
            </a:r>
            <a:endParaRPr lang="hu-HU" dirty="0"/>
          </a:p>
          <a:p>
            <a:pPr lvl="1"/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hu-HU" dirty="0"/>
          </a:p>
          <a:p>
            <a:pPr lvl="1"/>
            <a:r>
              <a:rPr lang="hu-HU" dirty="0" err="1"/>
              <a:t>Emai</a:t>
            </a:r>
            <a:r>
              <a:rPr lang="hu-HU" dirty="0"/>
              <a:t> </a:t>
            </a:r>
            <a:r>
              <a:rPr lang="hu-HU" dirty="0" err="1"/>
              <a:t>address</a:t>
            </a:r>
            <a:endParaRPr lang="hu-HU" dirty="0"/>
          </a:p>
          <a:p>
            <a:pPr lvl="1"/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endParaRPr lang="hu-HU" dirty="0"/>
          </a:p>
          <a:p>
            <a:pPr lvl="1"/>
            <a:r>
              <a:rPr lang="hu-HU" dirty="0" err="1"/>
              <a:t>Password</a:t>
            </a:r>
            <a:r>
              <a:rPr lang="hu-HU" dirty="0"/>
              <a:t> </a:t>
            </a:r>
          </a:p>
        </p:txBody>
      </p:sp>
      <p:pic>
        <p:nvPicPr>
          <p:cNvPr id="5" name="Kép 4" descr="A képen képernyőkép, szöveg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284A0D70-C735-4745-C314-97AAA2BE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6" t="448" r="28652" b="41888"/>
          <a:stretch/>
        </p:blipFill>
        <p:spPr>
          <a:xfrm>
            <a:off x="5983549" y="2683318"/>
            <a:ext cx="5764483" cy="3628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31184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767B1-1955-D457-4987-8ACF20E2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Login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AEFD8B-127D-9994-0A55-3A8BC565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2285" cy="4351338"/>
          </a:xfrm>
        </p:spPr>
        <p:txBody>
          <a:bodyPr/>
          <a:lstStyle/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log in,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: </a:t>
            </a:r>
          </a:p>
          <a:p>
            <a:pPr lvl="1"/>
            <a:r>
              <a:rPr lang="hu-HU" dirty="0" err="1"/>
              <a:t>Username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Password</a:t>
            </a:r>
            <a:endParaRPr lang="hu-HU" dirty="0"/>
          </a:p>
          <a:p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Kép 4" descr="A képen képernyőkép, szöveg, szoftver, Téglalap látható&#10;&#10;Automatikusan generált leírás">
            <a:extLst>
              <a:ext uri="{FF2B5EF4-FFF2-40B4-BE49-F238E27FC236}">
                <a16:creationId xmlns:a16="http://schemas.microsoft.com/office/drawing/2014/main" id="{F3CBF021-9A15-7436-85A2-C2DF4B3F1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6" t="-138" r="28932" b="55423"/>
          <a:stretch/>
        </p:blipFill>
        <p:spPr>
          <a:xfrm>
            <a:off x="5834851" y="2111215"/>
            <a:ext cx="5759386" cy="28212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991015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B3311-A79C-31B9-D57A-9C8124D6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Products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5DBC8B-DFCB-831D-A9E9-D6475A4E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3485" cy="4351338"/>
          </a:xfrm>
        </p:spPr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products</a:t>
            </a:r>
            <a:endParaRPr lang="hu-HU" dirty="0"/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 and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characters</a:t>
            </a:r>
            <a:r>
              <a:rPr lang="hu-HU" dirty="0"/>
              <a:t> and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add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cart</a:t>
            </a:r>
            <a:r>
              <a:rPr lang="hu-HU" dirty="0"/>
              <a:t>.</a:t>
            </a:r>
          </a:p>
        </p:txBody>
      </p:sp>
      <p:pic>
        <p:nvPicPr>
          <p:cNvPr id="5" name="Kép 4" descr="A képen képernyőkép, rajzfilm látható&#10;&#10;Automatikusan generált leírás">
            <a:extLst>
              <a:ext uri="{FF2B5EF4-FFF2-40B4-BE49-F238E27FC236}">
                <a16:creationId xmlns:a16="http://schemas.microsoft.com/office/drawing/2014/main" id="{FCF50034-6667-CAED-A9F8-186FD11CC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" r="6629" b="41543"/>
          <a:stretch/>
        </p:blipFill>
        <p:spPr>
          <a:xfrm>
            <a:off x="4110361" y="2656450"/>
            <a:ext cx="7759645" cy="22706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55053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C57D3-BC9E-2E1F-F7EB-BFA0CE7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6" y="365125"/>
            <a:ext cx="4919133" cy="1325563"/>
          </a:xfrm>
        </p:spPr>
        <p:txBody>
          <a:bodyPr/>
          <a:lstStyle/>
          <a:p>
            <a:pPr algn="ctr"/>
            <a:r>
              <a:rPr lang="hu-HU" dirty="0" err="1"/>
              <a:t>Cart</a:t>
            </a:r>
            <a:endParaRPr lang="hu-HU" dirty="0"/>
          </a:p>
        </p:txBody>
      </p:sp>
      <p:pic>
        <p:nvPicPr>
          <p:cNvPr id="5" name="Tartalom helye 4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CC5D712C-E8A6-9972-D8AE-8C772F8F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r="37706" b="39882"/>
          <a:stretch/>
        </p:blipFill>
        <p:spPr>
          <a:xfrm>
            <a:off x="5855975" y="2181098"/>
            <a:ext cx="6336025" cy="28901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5DB9D5-71D7-F25D-AE52-AA68F2689B1F}"/>
              </a:ext>
            </a:extLst>
          </p:cNvPr>
          <p:cNvSpPr txBox="1"/>
          <p:nvPr/>
        </p:nvSpPr>
        <p:spPr>
          <a:xfrm>
            <a:off x="235915" y="377407"/>
            <a:ext cx="5246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It</a:t>
            </a:r>
            <a:r>
              <a:rPr lang="hu-HU" sz="2400" dirty="0"/>
              <a:t> </a:t>
            </a:r>
            <a:r>
              <a:rPr lang="hu-HU" sz="2400" dirty="0" err="1"/>
              <a:t>list</a:t>
            </a:r>
            <a:r>
              <a:rPr lang="hu-HU" sz="2400" dirty="0"/>
              <a:t> </a:t>
            </a:r>
            <a:r>
              <a:rPr lang="hu-HU" sz="2400" dirty="0" err="1"/>
              <a:t>all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products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want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buy</a:t>
            </a:r>
            <a:r>
              <a:rPr lang="hu-HU" sz="2400" dirty="0"/>
              <a:t> and </a:t>
            </a:r>
            <a:r>
              <a:rPr lang="hu-HU" sz="2400" dirty="0" err="1"/>
              <a:t>their</a:t>
            </a:r>
            <a:r>
              <a:rPr lang="hu-HU" sz="2400" dirty="0"/>
              <a:t> </a:t>
            </a:r>
            <a:r>
              <a:rPr lang="hu-HU" sz="2400" dirty="0" err="1"/>
              <a:t>prices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If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click</a:t>
            </a:r>
            <a:r>
              <a:rPr lang="hu-HU" sz="2400" dirty="0"/>
              <a:t> </a:t>
            </a:r>
            <a:r>
              <a:rPr lang="hu-HU" sz="2400" dirty="0" err="1"/>
              <a:t>on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Pay</a:t>
            </a:r>
            <a:r>
              <a:rPr lang="hu-HU" sz="2400" dirty="0"/>
              <a:t>/Fizetés </a:t>
            </a:r>
            <a:r>
              <a:rPr lang="hu-HU" sz="2400" dirty="0" err="1"/>
              <a:t>button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are</a:t>
            </a:r>
            <a:r>
              <a:rPr lang="hu-HU" sz="2400" dirty="0"/>
              <a:t> </a:t>
            </a:r>
            <a:r>
              <a:rPr lang="hu-HU" sz="2400" dirty="0" err="1"/>
              <a:t>directed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page</a:t>
            </a:r>
            <a:r>
              <a:rPr lang="hu-HU" sz="2400" dirty="0"/>
              <a:t> </a:t>
            </a:r>
            <a:r>
              <a:rPr lang="hu-HU" sz="2400" dirty="0" err="1"/>
              <a:t>where</a:t>
            </a:r>
            <a:r>
              <a:rPr lang="hu-HU" sz="2400" dirty="0"/>
              <a:t> </a:t>
            </a:r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give</a:t>
            </a:r>
            <a:r>
              <a:rPr lang="hu-HU" sz="2400" dirty="0"/>
              <a:t> </a:t>
            </a:r>
            <a:r>
              <a:rPr lang="hu-HU" sz="2400" dirty="0" err="1"/>
              <a:t>your</a:t>
            </a:r>
            <a:r>
              <a:rPr lang="hu-HU" sz="2400" dirty="0"/>
              <a:t> credit </a:t>
            </a:r>
            <a:r>
              <a:rPr lang="hu-HU" sz="2400" dirty="0" err="1"/>
              <a:t>ard</a:t>
            </a:r>
            <a:r>
              <a:rPr lang="hu-HU" sz="2400" dirty="0"/>
              <a:t> </a:t>
            </a:r>
            <a:r>
              <a:rPr lang="hu-HU" sz="2400" dirty="0" err="1"/>
              <a:t>details</a:t>
            </a:r>
            <a:endParaRPr lang="hu-HU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93BFFC-5883-3DBE-B439-6808AC44A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" y="2685731"/>
            <a:ext cx="5246703" cy="41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613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us</a:t>
            </a:r>
            <a:endParaRPr lang="hu-HU" dirty="0"/>
          </a:p>
        </p:txBody>
      </p:sp>
      <p:pic>
        <p:nvPicPr>
          <p:cNvPr id="7" name="Content Placeholder 6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7EC30E2A-BB0A-4DAE-5F43-08872551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53" y="1690688"/>
            <a:ext cx="9026893" cy="4351338"/>
          </a:xfrm>
        </p:spPr>
      </p:pic>
    </p:spTree>
    <p:extLst>
      <p:ext uri="{BB962C8B-B14F-4D97-AF65-F5344CB8AC3E}">
        <p14:creationId xmlns:p14="http://schemas.microsoft.com/office/powerpoint/2010/main" val="3325307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The game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Engine</a:t>
            </a: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game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audience</a:t>
            </a: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hu-H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oal</a:t>
            </a:r>
            <a:endParaRPr lang="hu-H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 descr="A képen szöveg, képernyőkép, rajzfilm, Animációs film látható&#10;&#10;Automatikusan generált leírás">
            <a:extLst>
              <a:ext uri="{FF2B5EF4-FFF2-40B4-BE49-F238E27FC236}">
                <a16:creationId xmlns:a16="http://schemas.microsoft.com/office/drawing/2014/main" id="{5285C4D2-6862-69B5-6628-FD271673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65" y="2089206"/>
            <a:ext cx="6797835" cy="38241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8800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FAA31-72C3-7395-A2E5-36E88F9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</a:t>
            </a:r>
            <a:r>
              <a:rPr lang="hu-HU" dirty="0" err="1"/>
              <a:t>menu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CFA69C-BED3-5A32-F2FF-BC3F1747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A55EBBB-9B01-5DEC-E467-4DE5BB3F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100"/>
            <a:ext cx="9726228" cy="43779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1CAAEAF-775D-DBA2-D32D-85118F97D13C}"/>
              </a:ext>
            </a:extLst>
          </p:cNvPr>
          <p:cNvSpPr txBox="1"/>
          <p:nvPr/>
        </p:nvSpPr>
        <p:spPr>
          <a:xfrm>
            <a:off x="8547652" y="117944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Game </a:t>
            </a:r>
            <a:r>
              <a:rPr lang="hu-HU" sz="2400" dirty="0" err="1"/>
              <a:t>name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5A4CCEF-D206-7654-F66E-8A9F3753B9CB}"/>
              </a:ext>
            </a:extLst>
          </p:cNvPr>
          <p:cNvSpPr txBox="1"/>
          <p:nvPr/>
        </p:nvSpPr>
        <p:spPr>
          <a:xfrm>
            <a:off x="10342883" y="2785118"/>
            <a:ext cx="182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</a:rPr>
              <a:t>Player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400" dirty="0" err="1">
                <a:solidFill>
                  <a:schemeClr val="bg1"/>
                </a:solidFill>
              </a:rPr>
              <a:t>name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39BCA8A-4FDB-8B0F-B4B8-009FDB18D7F1}"/>
              </a:ext>
            </a:extLst>
          </p:cNvPr>
          <p:cNvSpPr txBox="1"/>
          <p:nvPr/>
        </p:nvSpPr>
        <p:spPr>
          <a:xfrm>
            <a:off x="1502920" y="1311191"/>
            <a:ext cx="276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Player</a:t>
            </a:r>
            <a:r>
              <a:rPr lang="hu-HU" sz="2400" dirty="0"/>
              <a:t> </a:t>
            </a:r>
            <a:r>
              <a:rPr lang="hu-HU" sz="2400" dirty="0" err="1"/>
              <a:t>informations</a:t>
            </a:r>
            <a:endParaRPr lang="hu-HU" sz="2400" dirty="0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7567B69-5E36-BDFA-C451-D7B0A884572D}"/>
              </a:ext>
            </a:extLst>
          </p:cNvPr>
          <p:cNvCxnSpPr>
            <a:cxnSpLocks/>
          </p:cNvCxnSpPr>
          <p:nvPr/>
        </p:nvCxnSpPr>
        <p:spPr>
          <a:xfrm flipH="1">
            <a:off x="6798366" y="3246783"/>
            <a:ext cx="4371926" cy="190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217DD2C-62DC-1503-F80F-117FCC9FB44A}"/>
              </a:ext>
            </a:extLst>
          </p:cNvPr>
          <p:cNvCxnSpPr/>
          <p:nvPr/>
        </p:nvCxnSpPr>
        <p:spPr>
          <a:xfrm flipH="1">
            <a:off x="7116417" y="1690688"/>
            <a:ext cx="2001079" cy="128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13258BD7-9A8F-61AB-1597-AA886082D21D}"/>
              </a:ext>
            </a:extLst>
          </p:cNvPr>
          <p:cNvCxnSpPr>
            <a:cxnSpLocks/>
          </p:cNvCxnSpPr>
          <p:nvPr/>
        </p:nvCxnSpPr>
        <p:spPr>
          <a:xfrm>
            <a:off x="2638812" y="1719836"/>
            <a:ext cx="0" cy="613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082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208</Words>
  <Application>Microsoft Macintosh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inherit</vt:lpstr>
      <vt:lpstr>Symbol</vt:lpstr>
      <vt:lpstr>Office-téma</vt:lpstr>
      <vt:lpstr>SoulPactum</vt:lpstr>
      <vt:lpstr>Homepage</vt:lpstr>
      <vt:lpstr>Registration</vt:lpstr>
      <vt:lpstr>Login </vt:lpstr>
      <vt:lpstr>Products</vt:lpstr>
      <vt:lpstr>Cart</vt:lpstr>
      <vt:lpstr>About us</vt:lpstr>
      <vt:lpstr>The game</vt:lpstr>
      <vt:lpstr>Main menu</vt:lpstr>
      <vt:lpstr>Map</vt:lpstr>
      <vt:lpstr>Implementation</vt:lpstr>
      <vt:lpstr>Login</vt:lpstr>
      <vt:lpstr>Order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SoulPactum Webshop</dc:title>
  <dc:creator>Szivós Patrik Dávid</dc:creator>
  <cp:lastModifiedBy>Szivós Patrik Dávid</cp:lastModifiedBy>
  <cp:revision>20</cp:revision>
  <dcterms:created xsi:type="dcterms:W3CDTF">2024-03-22T08:34:45Z</dcterms:created>
  <dcterms:modified xsi:type="dcterms:W3CDTF">2024-04-22T20:50:07Z</dcterms:modified>
</cp:coreProperties>
</file>