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17"/>
  </p:normalViewPr>
  <p:slideViewPr>
    <p:cSldViewPr snapToGrid="0">
      <p:cViewPr varScale="1">
        <p:scale>
          <a:sx n="88" d="100"/>
          <a:sy n="88" d="100"/>
        </p:scale>
        <p:origin x="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EC1C2-79A1-4032-BAF2-A3738C57242D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69671-D019-4C91-9A6F-D7EC7EF6B1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6402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69671-D019-4C91-9A6F-D7EC7EF6B167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9278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2095F4-522C-C459-884F-B90670B5B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9B40D8B-B7EE-099D-500C-4CF99EE31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B1C3BE4-3FCC-2B13-4E9C-156245B7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988D-9792-4BB0-8594-AD9B23CCF984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7C039C0-4655-FBA3-D3DA-72749101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2BE2935-317E-F159-7D32-392E1758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DF65-7743-4406-A88B-84C17666B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784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DF482C-F5BC-642B-F545-403D4BEF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8FF235A-A320-4FCE-F19D-E2C72297F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64645A7-BB5D-F8DA-AB8E-25B8FAAD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988D-9792-4BB0-8594-AD9B23CCF984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D2A7B74-D841-068A-5EB0-408D3256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8CB443F-96C0-B134-DAC5-2454F5FF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DF65-7743-4406-A88B-84C17666B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532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0E8B766-F1AA-46E2-896C-6CBD7677F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ACFA35-C5A9-35BD-4EF1-0CD9C05EB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EECD551-B4BB-E392-63DA-EBDEC25F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988D-9792-4BB0-8594-AD9B23CCF984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F29514F-F7F9-9E5F-9C69-6E9377AF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40B8CF7-C9C9-74E8-1A43-75F66E41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DF65-7743-4406-A88B-84C17666B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368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5ADC39-D497-E016-4659-2E96DB44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1757AC-0607-E6DE-F215-8E4EE03C3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8B7456-0CF2-BC55-359E-14B51239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988D-9792-4BB0-8594-AD9B23CCF984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A8FDA6-BF2D-E60D-7711-706A83CF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2A0925-D39A-65AB-06BD-0AEBBF94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DF65-7743-4406-A88B-84C17666B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291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3108D2-F4DE-5865-E8B7-97182EF8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290CC95-D421-11DB-85D0-7DD6F2E70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E76355A-D69D-CBB1-F9AE-457C41EA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988D-9792-4BB0-8594-AD9B23CCF984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407B4E2-6CEE-6A3C-E4A7-B17F5D33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C3A714-7704-93EC-6BB3-955A0923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DF65-7743-4406-A88B-84C17666B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71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1457F8-15CE-38F6-E4FC-D25F0A3B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8679138-358E-7EA9-6969-65C919B06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90D07E4-0EF6-4690-E293-F0A31DF07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D98D846-2B29-A0BD-3AD4-4BD244FE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988D-9792-4BB0-8594-AD9B23CCF984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7821676-FBB0-40AA-2790-C991FF40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6467594-9967-D654-06F6-94C0C10C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DF65-7743-4406-A88B-84C17666B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748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E0EA42-0864-46CF-BD7A-291B3254A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F171265-F7E2-9A8F-0FD3-2A0391BC4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367754C-FD64-D859-A8DA-6FA5CD98D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2EEA4A8-5D93-BF93-A114-FBCF642C2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F5E8244-B19A-E82D-3470-7CBBCE255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3D3A7DC-F6B8-8225-9FD6-D8D89C4F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988D-9792-4BB0-8594-AD9B23CCF984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A027DE9-4C6F-D319-9A71-1CD47548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69337ED-EF9F-E9A6-779E-CEC79A86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DF65-7743-4406-A88B-84C17666B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720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4F4993-907F-9104-53A1-B9B55E38A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AEF74ED-D896-643C-D2E1-9F5135A7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988D-9792-4BB0-8594-AD9B23CCF984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2CE0AFD-8687-0679-3457-86015680E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74DB8EC-7459-56C7-B142-6BDFA1974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DF65-7743-4406-A88B-84C17666B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794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DD9FCFA-9A5B-DC91-F865-31766E9A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988D-9792-4BB0-8594-AD9B23CCF984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55BF333-46C6-D374-ACAF-87FE3A6D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3DB2482-1BF1-0E22-BD2D-A1764228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DF65-7743-4406-A88B-84C17666B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357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5B8ECF-6972-E0DB-70C9-B7B26C4FD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4A96B7-6F08-D4C8-1302-735AECA4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0C20352-4603-1473-F809-86EEFD17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7D74CBE-8AA2-8878-A89D-0B8C2C57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988D-9792-4BB0-8594-AD9B23CCF984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E40E26B-A548-3BBE-7124-038D5259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CF69D70-0466-774D-637F-40849771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DF65-7743-4406-A88B-84C17666B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778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073410-B4A5-1E8E-7275-F6109CE7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3059335A-35B9-490E-D93E-A391B0D44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570EDC8-924C-47E8-5F80-D34D2202D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FBC8B66-7A3D-EAE9-17CF-FF163EA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988D-9792-4BB0-8594-AD9B23CCF984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FF257F8-ACF3-41F1-9B1C-20A638DA7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C483534-8F04-893A-5280-5A27D5EB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DF65-7743-4406-A88B-84C17666B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618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rgbClr val="AA9885"/>
            </a:gs>
            <a:gs pos="68000">
              <a:srgbClr val="B09F8D"/>
            </a:gs>
            <a:gs pos="14000">
              <a:srgbClr val="BCAD9E"/>
            </a:gs>
            <a:gs pos="49000">
              <a:srgbClr val="A4907C"/>
            </a:gs>
            <a:gs pos="85000">
              <a:srgbClr val="BCAD9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45F8748-26F3-F08E-149C-6C5094B8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CF2B9A0-B7C0-6010-9DED-4084F572C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B222957-3EB9-F982-2860-469889410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F7988D-9792-4BB0-8594-AD9B23CCF984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E84825-5E24-376C-44BC-1598DBC40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5092BE4-700F-509A-A834-0E8F5E2AA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69DF65-7743-4406-A88B-84C17666B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691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76A655-58B0-13A6-56EE-0E0AA21FAD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SoulPactum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53E6D38-8A1D-E89D-36F0-1473BC9122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Demeter István, Sándor Norbert, Szivós Patrik Dávid </a:t>
            </a:r>
          </a:p>
        </p:txBody>
      </p:sp>
    </p:spTree>
    <p:extLst>
      <p:ext uri="{BB962C8B-B14F-4D97-AF65-F5344CB8AC3E}">
        <p14:creationId xmlns:p14="http://schemas.microsoft.com/office/powerpoint/2010/main" val="325454168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20F9BC-6C22-2DB2-C724-0BBD7471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Térkép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41819D-BBE0-C3E4-5B11-4AF9C4B6B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00" y="1806897"/>
            <a:ext cx="10515600" cy="4351338"/>
          </a:xfrm>
        </p:spPr>
        <p:txBody>
          <a:bodyPr/>
          <a:lstStyle/>
          <a:p>
            <a:r>
              <a:rPr lang="hu-HU" dirty="0"/>
              <a:t>Több pálya érkezik hamarosan</a:t>
            </a:r>
          </a:p>
          <a:p>
            <a:r>
              <a:rPr lang="hu-HU" dirty="0"/>
              <a:t>Titkos (lezárt)</a:t>
            </a:r>
          </a:p>
          <a:p>
            <a:r>
              <a:rPr lang="hu-HU" dirty="0"/>
              <a:t>Tervek</a:t>
            </a:r>
          </a:p>
        </p:txBody>
      </p:sp>
      <p:pic>
        <p:nvPicPr>
          <p:cNvPr id="4" name="Kép 3" descr="A képen képernyőkép, rajzfilm látható&#10;&#10;Automatikusan generált leírás">
            <a:extLst>
              <a:ext uri="{FF2B5EF4-FFF2-40B4-BE49-F238E27FC236}">
                <a16:creationId xmlns:a16="http://schemas.microsoft.com/office/drawing/2014/main" id="{BED0B1B8-E4E0-2AD2-F923-1F48CD0BA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600" y="1806897"/>
            <a:ext cx="6251713" cy="480218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0336101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0D6B2F-31DB-5954-CD77-CB86CA70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Kivitelezés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DD51689-BD12-72A7-3E23-9D5FB3C7F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Programozási nyelvek: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47BF4DDE-B741-825A-A2AC-FCDDD850B6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C#</a:t>
            </a:r>
          </a:p>
          <a:p>
            <a:r>
              <a:rPr lang="hu-HU" dirty="0"/>
              <a:t>PHP</a:t>
            </a:r>
          </a:p>
          <a:p>
            <a:r>
              <a:rPr lang="hu-HU" dirty="0" err="1"/>
              <a:t>phpMyAdmin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660B99B5-4D23-766A-1E3F-119967D54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Miért? Mert……….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DF656153-E2CE-97CD-C15F-5EC041CEC9B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/>
              <a:t>Kihívás</a:t>
            </a:r>
          </a:p>
          <a:p>
            <a:r>
              <a:rPr lang="hu-HU" dirty="0"/>
              <a:t>Tapasztalat szerzés </a:t>
            </a:r>
          </a:p>
          <a:p>
            <a:r>
              <a:rPr lang="hu-HU" dirty="0"/>
              <a:t>Előnybe részesítem ezeket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524345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0D6B2F-31DB-5954-CD77-CB86CA70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Belépés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D2C6DA-8E7F-88BA-0549-6D2C63842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Be tudsz lépni  -- </a:t>
            </a:r>
            <a:r>
              <a:rPr lang="hu-HU" dirty="0" err="1"/>
              <a:t>admin</a:t>
            </a:r>
            <a:r>
              <a:rPr lang="hu-HU" dirty="0"/>
              <a:t> felület</a:t>
            </a:r>
          </a:p>
          <a:p>
            <a:r>
              <a:rPr lang="hu-HU" dirty="0"/>
              <a:t>Meg kell adni:</a:t>
            </a:r>
          </a:p>
          <a:p>
            <a:pPr lvl="1"/>
            <a:r>
              <a:rPr lang="hu-HU" dirty="0"/>
              <a:t>Felhasználónév</a:t>
            </a:r>
          </a:p>
          <a:p>
            <a:pPr lvl="1"/>
            <a:r>
              <a:rPr lang="hu-HU" dirty="0"/>
              <a:t>Jelszó</a:t>
            </a:r>
          </a:p>
        </p:txBody>
      </p:sp>
      <p:pic>
        <p:nvPicPr>
          <p:cNvPr id="4" name="Tartalom helye 5">
            <a:extLst>
              <a:ext uri="{FF2B5EF4-FFF2-40B4-BE49-F238E27FC236}">
                <a16:creationId xmlns:a16="http://schemas.microsoft.com/office/drawing/2014/main" id="{4DA220E1-FE59-81DA-BA5C-99DB1B63A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232" y="2682221"/>
            <a:ext cx="5931568" cy="381065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2336933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0D6B2F-31DB-5954-CD77-CB86CA70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Rendelés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D2C6DA-8E7F-88BA-0549-6D2C63842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Sikeres bejelentkezés </a:t>
            </a:r>
          </a:p>
          <a:p>
            <a:pPr marL="0" indent="0">
              <a:buNone/>
            </a:pPr>
            <a:r>
              <a:rPr lang="hu-HU" dirty="0"/>
              <a:t>után, </a:t>
            </a:r>
            <a:r>
              <a:rPr lang="hu-HU" dirty="0" err="1"/>
              <a:t>admin</a:t>
            </a:r>
            <a:r>
              <a:rPr lang="hu-HU" dirty="0"/>
              <a:t> felület fogad</a:t>
            </a:r>
          </a:p>
          <a:p>
            <a:r>
              <a:rPr lang="hu-HU" dirty="0"/>
              <a:t>8 gomb van:</a:t>
            </a:r>
          </a:p>
        </p:txBody>
      </p:sp>
      <p:pic>
        <p:nvPicPr>
          <p:cNvPr id="4" name="Tartalom helye 5">
            <a:extLst>
              <a:ext uri="{FF2B5EF4-FFF2-40B4-BE49-F238E27FC236}">
                <a16:creationId xmlns:a16="http://schemas.microsoft.com/office/drawing/2014/main" id="{0A51DAA7-781C-1B2F-5498-D52EF5A8C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412" y="1544116"/>
            <a:ext cx="6230903" cy="494875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1145427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B0421F-2D16-540F-ED40-910635E8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B8CD15-F8C8-BC32-0645-02041BF8F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41990865-1337-B558-60BC-E9F6A3B2A202}"/>
              </a:ext>
            </a:extLst>
          </p:cNvPr>
          <p:cNvSpPr/>
          <p:nvPr/>
        </p:nvSpPr>
        <p:spPr>
          <a:xfrm rot="20947576">
            <a:off x="3032667" y="2967335"/>
            <a:ext cx="61266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</a:t>
            </a:r>
            <a:r>
              <a:rPr lang="hu-H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u-HU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</a:t>
            </a:r>
            <a:r>
              <a:rPr lang="hu-H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u-HU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</a:t>
            </a:r>
            <a:r>
              <a:rPr lang="hu-H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u-HU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much</a:t>
            </a:r>
            <a:r>
              <a:rPr lang="hu-H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hu-H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3046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6F5C19-90E7-2E4C-3394-610C1A65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Kezdőlap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B33C11-952D-296D-8BE6-C547D84FF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Négy gomb található:</a:t>
            </a:r>
          </a:p>
          <a:p>
            <a:pPr lvl="1"/>
            <a:r>
              <a:rPr lang="hu-HU" dirty="0"/>
              <a:t>Home</a:t>
            </a:r>
          </a:p>
          <a:p>
            <a:pPr lvl="1"/>
            <a:r>
              <a:rPr lang="hu-HU" dirty="0"/>
              <a:t>Belépés</a:t>
            </a:r>
          </a:p>
          <a:p>
            <a:pPr lvl="1"/>
            <a:r>
              <a:rPr lang="hu-HU" dirty="0"/>
              <a:t>Regisztráció</a:t>
            </a:r>
          </a:p>
          <a:p>
            <a:pPr lvl="1"/>
            <a:r>
              <a:rPr lang="hu-HU" dirty="0"/>
              <a:t>Rólunk</a:t>
            </a:r>
          </a:p>
        </p:txBody>
      </p:sp>
      <p:pic>
        <p:nvPicPr>
          <p:cNvPr id="4" name="Kép 3" descr="A képen szöveg, képernyőkép, Téglalap látható&#10;&#10;Automatikusan generált leírás">
            <a:extLst>
              <a:ext uri="{FF2B5EF4-FFF2-40B4-BE49-F238E27FC236}">
                <a16:creationId xmlns:a16="http://schemas.microsoft.com/office/drawing/2014/main" id="{2B5CE6EB-9E2D-DDF1-E2C1-58C8B745F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0" r="7072" b="9682"/>
          <a:stretch/>
        </p:blipFill>
        <p:spPr>
          <a:xfrm>
            <a:off x="3412407" y="2251245"/>
            <a:ext cx="8480922" cy="424163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672695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3E956D-DE3A-CC62-4A0C-7BF11152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Regisztráció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313874-BAD3-5201-102E-85B300C65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Itt ezen az oldalon add meg a következő adatokat:</a:t>
            </a:r>
          </a:p>
          <a:p>
            <a:pPr lvl="1"/>
            <a:r>
              <a:rPr lang="hu-HU" dirty="0"/>
              <a:t>Felhasználónév</a:t>
            </a:r>
          </a:p>
          <a:p>
            <a:pPr lvl="1"/>
            <a:r>
              <a:rPr lang="hu-HU" dirty="0"/>
              <a:t>Teljesnév</a:t>
            </a:r>
          </a:p>
          <a:p>
            <a:pPr lvl="1"/>
            <a:r>
              <a:rPr lang="hu-HU" dirty="0"/>
              <a:t>Email cím </a:t>
            </a:r>
          </a:p>
          <a:p>
            <a:pPr lvl="1"/>
            <a:r>
              <a:rPr lang="hu-HU" dirty="0"/>
              <a:t>Telefonszám</a:t>
            </a:r>
          </a:p>
          <a:p>
            <a:pPr lvl="1"/>
            <a:r>
              <a:rPr lang="hu-HU" dirty="0"/>
              <a:t>Jelszó</a:t>
            </a:r>
          </a:p>
        </p:txBody>
      </p:sp>
      <p:pic>
        <p:nvPicPr>
          <p:cNvPr id="6" name="Kép 5" descr="A képen képernyőkép, szöveg, szoftver, Számítógépes ikon látható&#10;&#10;Automatikusan generált leírás">
            <a:extLst>
              <a:ext uri="{FF2B5EF4-FFF2-40B4-BE49-F238E27FC236}">
                <a16:creationId xmlns:a16="http://schemas.microsoft.com/office/drawing/2014/main" id="{F37C5C59-2F18-987C-3668-645C9DD326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06" t="448" r="28652" b="41888"/>
          <a:stretch/>
        </p:blipFill>
        <p:spPr>
          <a:xfrm>
            <a:off x="5406033" y="2683318"/>
            <a:ext cx="5764483" cy="362858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0964222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75397A-CAE9-3102-2228-49F8D2DE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Belépés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12A6E5-38A8-6555-ABE7-E3EF6588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már regisztráltál, itt be tudsz lépni:</a:t>
            </a:r>
          </a:p>
          <a:p>
            <a:pPr lvl="1"/>
            <a:r>
              <a:rPr lang="hu-HU" dirty="0"/>
              <a:t>Felhasználónév</a:t>
            </a:r>
          </a:p>
          <a:p>
            <a:pPr lvl="1"/>
            <a:r>
              <a:rPr lang="hu-HU" dirty="0"/>
              <a:t>Jelszó</a:t>
            </a:r>
          </a:p>
        </p:txBody>
      </p:sp>
      <p:pic>
        <p:nvPicPr>
          <p:cNvPr id="4" name="Kép 3" descr="A képen képernyőkép, szöveg, szoftver, Téglalap látható&#10;&#10;Automatikusan generált leírás">
            <a:extLst>
              <a:ext uri="{FF2B5EF4-FFF2-40B4-BE49-F238E27FC236}">
                <a16:creationId xmlns:a16="http://schemas.microsoft.com/office/drawing/2014/main" id="{F5DF09B1-CF2F-829C-FAE3-78766BA1F9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6" t="-138" r="28932" b="55423"/>
          <a:stretch/>
        </p:blipFill>
        <p:spPr>
          <a:xfrm>
            <a:off x="5449840" y="2704772"/>
            <a:ext cx="5759386" cy="282120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2491619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3239FB-9199-9BD7-D5F9-B01F27F1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Termékek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FB493B2-3854-E602-CE74-57D50CC13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Csak belépés után látni az oldalt</a:t>
            </a:r>
          </a:p>
          <a:p>
            <a:r>
              <a:rPr lang="hu-HU" dirty="0"/>
              <a:t>Válaszd ki a terméket és add a kosárhoz</a:t>
            </a:r>
          </a:p>
        </p:txBody>
      </p:sp>
      <p:pic>
        <p:nvPicPr>
          <p:cNvPr id="4" name="Kép 3" descr="A képen képernyőkép, rajzfilm látható&#10;&#10;Automatikusan generált leírás">
            <a:extLst>
              <a:ext uri="{FF2B5EF4-FFF2-40B4-BE49-F238E27FC236}">
                <a16:creationId xmlns:a16="http://schemas.microsoft.com/office/drawing/2014/main" id="{B3935CC4-C4E7-0FBC-5A1F-15037A2027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" r="6629" b="41543"/>
          <a:stretch/>
        </p:blipFill>
        <p:spPr>
          <a:xfrm>
            <a:off x="1158613" y="3256547"/>
            <a:ext cx="10441231" cy="305535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45574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4450BE-C8E5-0223-0863-CECA606A1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114" y="365125"/>
            <a:ext cx="5649686" cy="1325563"/>
          </a:xfrm>
        </p:spPr>
        <p:txBody>
          <a:bodyPr/>
          <a:lstStyle/>
          <a:p>
            <a:pPr algn="ctr"/>
            <a:r>
              <a:rPr lang="hu-HU" dirty="0"/>
              <a:t>Kosár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83D485-05A2-A706-C35C-1E7ED7169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114" y="157261"/>
            <a:ext cx="4343400" cy="2092453"/>
          </a:xfrm>
        </p:spPr>
        <p:txBody>
          <a:bodyPr>
            <a:normAutofit lnSpcReduction="10000"/>
          </a:bodyPr>
          <a:lstStyle/>
          <a:p>
            <a:r>
              <a:rPr lang="hu-HU" sz="2400" dirty="0"/>
              <a:t>Felsorolja a kiválasztott termékeket</a:t>
            </a:r>
          </a:p>
          <a:p>
            <a:r>
              <a:rPr lang="hu-HU" sz="2400" dirty="0"/>
              <a:t>Fizetendő ár megjelenítés</a:t>
            </a:r>
          </a:p>
          <a:p>
            <a:r>
              <a:rPr lang="hu-HU" sz="2400" dirty="0"/>
              <a:t>„Fizetés” gombra </a:t>
            </a:r>
          </a:p>
          <a:p>
            <a:pPr marL="0" indent="0">
              <a:buNone/>
            </a:pPr>
            <a:r>
              <a:rPr lang="hu-HU" sz="2400" dirty="0"/>
              <a:t>nyomva ki tudja fizetni </a:t>
            </a:r>
          </a:p>
        </p:txBody>
      </p:sp>
      <p:pic>
        <p:nvPicPr>
          <p:cNvPr id="4" name="Tartalom helye 4" descr="A képen szöveg, képernyőkép, szoftver, képernyő látható&#10;&#10;Automatikusan generált leírás">
            <a:extLst>
              <a:ext uri="{FF2B5EF4-FFF2-40B4-BE49-F238E27FC236}">
                <a16:creationId xmlns:a16="http://schemas.microsoft.com/office/drawing/2014/main" id="{52B0CC75-3511-12A6-220D-D25614D4CE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" r="37706" b="39882"/>
          <a:stretch/>
        </p:blipFill>
        <p:spPr>
          <a:xfrm>
            <a:off x="5864001" y="1897678"/>
            <a:ext cx="6021998" cy="306264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B54774A-8C94-7BE0-FF0F-3166578F1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7" y="2249714"/>
            <a:ext cx="5620887" cy="441696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6845135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676A55-0951-F55F-7593-93F7F156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Rólunk</a:t>
            </a:r>
          </a:p>
        </p:txBody>
      </p:sp>
      <p:pic>
        <p:nvPicPr>
          <p:cNvPr id="7" name="Content Placeholder 6" descr="A screenshot of a social media account&#10;&#10;Description automatically generated">
            <a:extLst>
              <a:ext uri="{FF2B5EF4-FFF2-40B4-BE49-F238E27FC236}">
                <a16:creationId xmlns:a16="http://schemas.microsoft.com/office/drawing/2014/main" id="{ECB11237-CCEE-CE4E-906A-4F0DF0E95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06" y="1690688"/>
            <a:ext cx="9420988" cy="454130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7376522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217A3D-AB1C-349D-CBA4-5A13C4738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Játék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16C4D3-534A-FB12-3DA8-0275EDD4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Programozás</a:t>
            </a:r>
          </a:p>
          <a:p>
            <a:r>
              <a:rPr lang="hu-HU" dirty="0"/>
              <a:t>A játék típusa </a:t>
            </a:r>
          </a:p>
          <a:p>
            <a:r>
              <a:rPr lang="hu-HU" dirty="0"/>
              <a:t>Célközönség </a:t>
            </a:r>
          </a:p>
          <a:p>
            <a:r>
              <a:rPr lang="hu-HU" dirty="0"/>
              <a:t>Célunk</a:t>
            </a:r>
          </a:p>
        </p:txBody>
      </p:sp>
      <p:pic>
        <p:nvPicPr>
          <p:cNvPr id="4" name="Kép 3" descr="A képen szöveg, képernyőkép, rajzfilm, Animációs film látható&#10;&#10;Automatikusan generált leírás">
            <a:extLst>
              <a:ext uri="{FF2B5EF4-FFF2-40B4-BE49-F238E27FC236}">
                <a16:creationId xmlns:a16="http://schemas.microsoft.com/office/drawing/2014/main" id="{E0203267-6686-932C-76EB-6DBC7A8AB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418" y="2089206"/>
            <a:ext cx="6797835" cy="382417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0441421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1825CA-0301-48CA-8473-7ACF5F2D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Főmenü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C597D554-5CE8-CE72-76B5-B71CFF595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243" y="1851974"/>
            <a:ext cx="7841514" cy="477309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5" name="Egyenes összekötő nyíllal 4">
            <a:extLst>
              <a:ext uri="{FF2B5EF4-FFF2-40B4-BE49-F238E27FC236}">
                <a16:creationId xmlns:a16="http://schemas.microsoft.com/office/drawing/2014/main" id="{47DDC670-2956-BC99-CF4B-4AA658ED767B}"/>
              </a:ext>
            </a:extLst>
          </p:cNvPr>
          <p:cNvCxnSpPr/>
          <p:nvPr/>
        </p:nvCxnSpPr>
        <p:spPr>
          <a:xfrm>
            <a:off x="3802722" y="1719780"/>
            <a:ext cx="0" cy="264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zövegdoboz 8">
            <a:extLst>
              <a:ext uri="{FF2B5EF4-FFF2-40B4-BE49-F238E27FC236}">
                <a16:creationId xmlns:a16="http://schemas.microsoft.com/office/drawing/2014/main" id="{5E16FB12-6021-8852-138B-318D9EC71DA7}"/>
              </a:ext>
            </a:extLst>
          </p:cNvPr>
          <p:cNvSpPr txBox="1"/>
          <p:nvPr/>
        </p:nvSpPr>
        <p:spPr>
          <a:xfrm>
            <a:off x="2615466" y="1275189"/>
            <a:ext cx="2825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Játékos Információk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58F2C92C-C5E1-F597-A162-13722CD43033}"/>
              </a:ext>
            </a:extLst>
          </p:cNvPr>
          <p:cNvCxnSpPr/>
          <p:nvPr/>
        </p:nvCxnSpPr>
        <p:spPr>
          <a:xfrm flipH="1">
            <a:off x="7153102" y="1506022"/>
            <a:ext cx="2001079" cy="1286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929D7577-1E20-B53F-8D94-9AF1308F30C1}"/>
              </a:ext>
            </a:extLst>
          </p:cNvPr>
          <p:cNvSpPr txBox="1"/>
          <p:nvPr/>
        </p:nvSpPr>
        <p:spPr>
          <a:xfrm>
            <a:off x="8248324" y="1086315"/>
            <a:ext cx="1598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Játék Neve</a:t>
            </a:r>
          </a:p>
        </p:txBody>
      </p: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B7BA8DDC-FA34-78AC-0EF7-9DF2F8A1271E}"/>
              </a:ext>
            </a:extLst>
          </p:cNvPr>
          <p:cNvCxnSpPr>
            <a:cxnSpLocks/>
          </p:cNvCxnSpPr>
          <p:nvPr/>
        </p:nvCxnSpPr>
        <p:spPr>
          <a:xfrm flipH="1">
            <a:off x="6734197" y="3152153"/>
            <a:ext cx="4371926" cy="1908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B6A0E8E3-D935-C03D-8626-12086E167693}"/>
              </a:ext>
            </a:extLst>
          </p:cNvPr>
          <p:cNvSpPr txBox="1"/>
          <p:nvPr/>
        </p:nvSpPr>
        <p:spPr>
          <a:xfrm>
            <a:off x="10239828" y="2726241"/>
            <a:ext cx="1924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Játékos neve</a:t>
            </a:r>
          </a:p>
        </p:txBody>
      </p:sp>
    </p:spTree>
    <p:extLst>
      <p:ext uri="{BB962C8B-B14F-4D97-AF65-F5344CB8AC3E}">
        <p14:creationId xmlns:p14="http://schemas.microsoft.com/office/powerpoint/2010/main" val="322368908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69</TotalTime>
  <Words>155</Words>
  <Application>Microsoft Macintosh PowerPoint</Application>
  <PresentationFormat>Widescreen</PresentationFormat>
  <Paragraphs>61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Office-téma</vt:lpstr>
      <vt:lpstr>SoulPactum</vt:lpstr>
      <vt:lpstr>Kezdőlap</vt:lpstr>
      <vt:lpstr>Regisztráció</vt:lpstr>
      <vt:lpstr>Belépés</vt:lpstr>
      <vt:lpstr>Termékek</vt:lpstr>
      <vt:lpstr>Kosár</vt:lpstr>
      <vt:lpstr>Rólunk</vt:lpstr>
      <vt:lpstr>Játék</vt:lpstr>
      <vt:lpstr>Főmenü</vt:lpstr>
      <vt:lpstr>Térkép</vt:lpstr>
      <vt:lpstr>Kivitelezés</vt:lpstr>
      <vt:lpstr>Belépés</vt:lpstr>
      <vt:lpstr>Rendelés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SoulPactum</dc:title>
  <dc:creator>Szivós Patrik Dávid</dc:creator>
  <cp:lastModifiedBy>Szivós Patrik Dávid</cp:lastModifiedBy>
  <cp:revision>4</cp:revision>
  <dcterms:created xsi:type="dcterms:W3CDTF">2024-04-11T07:19:20Z</dcterms:created>
  <dcterms:modified xsi:type="dcterms:W3CDTF">2024-04-22T20:53:04Z</dcterms:modified>
</cp:coreProperties>
</file>