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552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5101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PDP 8 Functional Coverage Based Test Plan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293306" y="2685850"/>
            <a:ext cx="8520600" cy="9398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Includes - Working of the Design, Block Diagrams, FSMs, Unit and Chip Level Tests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293306" y="394585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Team Members:</a:t>
            </a:r>
            <a:r>
              <a:rPr lang="en" dirty="0"/>
              <a:t> Nitish Kumar, Shadman Samin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9" y="1310513"/>
            <a:ext cx="2431500" cy="755700"/>
          </a:xfrm>
        </p:spPr>
        <p:txBody>
          <a:bodyPr/>
          <a:lstStyle/>
          <a:p>
            <a:r>
              <a:rPr lang="en-US" i="1" u="sng" dirty="0"/>
              <a:t>Unit level testing for Execute block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18" y="0"/>
            <a:ext cx="66878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26045"/>
            <a:ext cx="8520600" cy="572700"/>
          </a:xfrm>
        </p:spPr>
        <p:txBody>
          <a:bodyPr/>
          <a:lstStyle/>
          <a:p>
            <a:r>
              <a:rPr lang="en-US" i="1" u="sng" dirty="0"/>
              <a:t>Unit level testing for Execute block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698744"/>
            <a:ext cx="8520600" cy="4444755"/>
          </a:xfrm>
        </p:spPr>
        <p:txBody>
          <a:bodyPr/>
          <a:lstStyle/>
          <a:p>
            <a:r>
              <a:rPr lang="en-US" sz="1200" b="1" dirty="0"/>
              <a:t>Functions to be verified using assertions: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State transitions based on the inputs to DUT.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Reset functionality.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Update of PC with base address when out of reset.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Assertion and de-assertion of stall signal to Instruction Fetch and Decode unit.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Incrementing and updating PC upon new opcode.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Clearing Accumulator and Link registers in specific states mentioned.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Assertion and de-assertion of read request in specific states mentioned.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Assertion and de-assertion of write request in specific states mentioned.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Correct update of Accumulator and link registers in specific states mentioned.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Correct update of memory instruction address to either read address or write address in specific states mentioned.</a:t>
            </a:r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Correct update of write data with either (read data+1) or Accumulator register value or PC value in specific states mentioned.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Saving PC value to temporary location after issuing the new PC value to Instruction Fetch and Decode unit.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0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9" y="1310513"/>
            <a:ext cx="2431500" cy="755700"/>
          </a:xfrm>
        </p:spPr>
        <p:txBody>
          <a:bodyPr/>
          <a:lstStyle/>
          <a:p>
            <a:r>
              <a:rPr lang="en-US" i="1" u="sng" dirty="0"/>
              <a:t>Chip level testing for the whole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6" y="0"/>
            <a:ext cx="71238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en-US" i="1" u="sng" dirty="0"/>
              <a:t>Chip level testing for the whole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572700"/>
            <a:ext cx="8520600" cy="4570800"/>
          </a:xfrm>
        </p:spPr>
        <p:txBody>
          <a:bodyPr/>
          <a:lstStyle/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200" b="1" dirty="0"/>
              <a:t>Checking strategy: </a:t>
            </a:r>
            <a:r>
              <a:rPr lang="en-US" sz="1200" dirty="0"/>
              <a:t>Black box approach for input/output checking.</a:t>
            </a:r>
          </a:p>
          <a:p>
            <a:pPr>
              <a:spcAft>
                <a:spcPts val="800"/>
              </a:spcAft>
            </a:pPr>
            <a:endParaRPr lang="en-US" sz="1200" dirty="0"/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200" b="1" dirty="0"/>
              <a:t>Components:</a:t>
            </a:r>
          </a:p>
          <a:p>
            <a:pPr marL="171450" lvl="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Assembly code: </a:t>
            </a:r>
            <a:r>
              <a:rPr lang="en-US" sz="1200" dirty="0"/>
              <a:t>Assembly test for simple arithmetic tests to PDP8 processor. </a:t>
            </a:r>
          </a:p>
          <a:p>
            <a:pPr marL="171450" lvl="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Clk Driver, Instruction Fetch and Decode unit, Execution unit and Memory unit</a:t>
            </a:r>
            <a:r>
              <a:rPr lang="en-US" sz="1200" dirty="0"/>
              <a:t>.</a:t>
            </a:r>
          </a:p>
          <a:p>
            <a:pPr marL="171450" lvl="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Checker: </a:t>
            </a:r>
            <a:r>
              <a:rPr lang="en-US" sz="1200" dirty="0"/>
              <a:t>Checkers at unit level for Instruction Fetch and Decode unit and Execution unit are bounded at chip level testing.</a:t>
            </a:r>
          </a:p>
          <a:p>
            <a:pPr marL="171450" lvl="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Scoreboard: </a:t>
            </a:r>
            <a:r>
              <a:rPr lang="en-US" sz="1200" dirty="0"/>
              <a:t>To keep track of the instructions being executed and states entered</a:t>
            </a:r>
          </a:p>
          <a:p>
            <a:pPr lvl="0">
              <a:spcAft>
                <a:spcPts val="800"/>
              </a:spcAft>
            </a:pPr>
            <a:endParaRPr lang="en-US" sz="1200" dirty="0"/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200" b="1" dirty="0"/>
              <a:t>Testing: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Memory image from Assembly test as inputs. (Deterministic testing)</a:t>
            </a:r>
          </a:p>
          <a:p>
            <a:pPr>
              <a:spcAft>
                <a:spcPts val="800"/>
              </a:spcAft>
            </a:pPr>
            <a:endParaRPr lang="en-US" sz="1200" dirty="0"/>
          </a:p>
          <a:p>
            <a:pPr marL="171450" indent="-1714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200" b="1" dirty="0"/>
              <a:t>Coverage:</a:t>
            </a:r>
          </a:p>
          <a:p>
            <a:pPr marL="171450" lvl="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Assertion based coverage for state transitions of both units.</a:t>
            </a:r>
          </a:p>
          <a:p>
            <a:pPr marL="171450" lvl="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Coverage point at the input interface </a:t>
            </a:r>
            <a:r>
              <a:rPr lang="en-US" sz="1200" dirty="0" err="1"/>
              <a:t>i.e</a:t>
            </a:r>
            <a:r>
              <a:rPr lang="en-US" sz="1200" dirty="0"/>
              <a:t>; between Stimulus and DUT.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95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Working of the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00" y="248708"/>
            <a:ext cx="58959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16" y="513070"/>
            <a:ext cx="2808000" cy="755700"/>
          </a:xfrm>
        </p:spPr>
        <p:txBody>
          <a:bodyPr/>
          <a:lstStyle/>
          <a:p>
            <a:r>
              <a:rPr lang="en-US" i="1" u="sng" dirty="0"/>
              <a:t>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8" y="0"/>
            <a:ext cx="66559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44702"/>
            <a:ext cx="1899872" cy="755700"/>
          </a:xfrm>
        </p:spPr>
        <p:txBody>
          <a:bodyPr/>
          <a:lstStyle/>
          <a:p>
            <a:r>
              <a:rPr lang="en-US" i="1" u="sng" dirty="0"/>
              <a:t>Instruction </a:t>
            </a:r>
            <a:r>
              <a:rPr lang="en-US" i="1" u="sng" dirty="0" smtClean="0"/>
              <a:t>Fetch and </a:t>
            </a:r>
            <a:r>
              <a:rPr lang="en-US" i="1" u="sng" dirty="0"/>
              <a:t>Decode FSM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72" y="0"/>
            <a:ext cx="6932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55600"/>
            <a:ext cx="1538365" cy="755700"/>
          </a:xfrm>
        </p:spPr>
        <p:txBody>
          <a:bodyPr/>
          <a:lstStyle/>
          <a:p>
            <a:r>
              <a:rPr lang="en-US" i="1" u="sng" dirty="0"/>
              <a:t>Execute FSM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65" y="0"/>
            <a:ext cx="72939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9" y="1310513"/>
            <a:ext cx="2431500" cy="755700"/>
          </a:xfrm>
        </p:spPr>
        <p:txBody>
          <a:bodyPr/>
          <a:lstStyle/>
          <a:p>
            <a:r>
              <a:rPr lang="en-US" i="1" u="sng" dirty="0"/>
              <a:t>Unit level testing for Memory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18" y="0"/>
            <a:ext cx="66878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26045"/>
            <a:ext cx="8520600" cy="572700"/>
          </a:xfrm>
        </p:spPr>
        <p:txBody>
          <a:bodyPr/>
          <a:lstStyle/>
          <a:p>
            <a:r>
              <a:rPr lang="en-US" i="1" u="sng" dirty="0"/>
              <a:t>Unit level testing for Memory block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698744"/>
            <a:ext cx="8520600" cy="4444755"/>
          </a:xfrm>
        </p:spPr>
        <p:txBody>
          <a:bodyPr/>
          <a:lstStyle/>
          <a:p>
            <a:r>
              <a:rPr lang="en-US" sz="1200" b="1" dirty="0"/>
              <a:t>Functions to be verified using assertions:</a:t>
            </a:r>
          </a:p>
          <a:p>
            <a:pPr marL="171450" lvl="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Successive read after reads, write after writes, read after writes and write after reads for various locations and same location.</a:t>
            </a:r>
          </a:p>
          <a:p>
            <a:pPr marL="171450" lvl="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Valid memory addressing.</a:t>
            </a:r>
          </a:p>
          <a:p>
            <a:pPr marL="171450" lvl="0" indent="-1714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No parallel read requests from Instruction Fetch and Decode unit and Execution unit.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09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9" y="1310513"/>
            <a:ext cx="2431500" cy="755700"/>
          </a:xfrm>
        </p:spPr>
        <p:txBody>
          <a:bodyPr/>
          <a:lstStyle/>
          <a:p>
            <a:r>
              <a:rPr lang="en-US" i="1" u="sng" dirty="0"/>
              <a:t>Unit level testing for Instruction Fetch and Decode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19" y="0"/>
            <a:ext cx="66878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26045"/>
            <a:ext cx="8520600" cy="572700"/>
          </a:xfrm>
        </p:spPr>
        <p:txBody>
          <a:bodyPr/>
          <a:lstStyle/>
          <a:p>
            <a:r>
              <a:rPr lang="en-US" i="1" u="sng" dirty="0"/>
              <a:t>Unit level testing for Instruction Fetch and Decode block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38502"/>
          </a:xfrm>
        </p:spPr>
        <p:txBody>
          <a:bodyPr/>
          <a:lstStyle/>
          <a:p>
            <a:r>
              <a:rPr lang="en-US" sz="1200" b="1" dirty="0"/>
              <a:t>Functions to be verified using assertions: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State transitions based on the inputs to DUT.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Reset functionality.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Valid base address.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Clearing outputs pdp_mem_opcode, pdp_op7_opcode in specific states mentioned.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Assertion and de-assertion of read request in specific states mentioned.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Conversion of instructions fetched from memory to correct opcodes and memory instruction addresses.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Correct update of PC value when out of stall.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n-US" sz="1200" dirty="0"/>
              <a:t>Termination of the execution when PC value equals to pre-defined base address.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63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499</Words>
  <Application>Microsoft Office PowerPoint</Application>
  <PresentationFormat>On-screen Show (16:9)</PresentationFormat>
  <Paragraphs>55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simple-light-2</vt:lpstr>
      <vt:lpstr>PDP 8 Functional Coverage Based Test Plan</vt:lpstr>
      <vt:lpstr>Working of the Design</vt:lpstr>
      <vt:lpstr>Block Diagram</vt:lpstr>
      <vt:lpstr>Instruction Fetch and Decode FSM</vt:lpstr>
      <vt:lpstr>Execute FSM</vt:lpstr>
      <vt:lpstr>Unit level testing for Memory block</vt:lpstr>
      <vt:lpstr>Unit level testing for Memory block</vt:lpstr>
      <vt:lpstr>Unit level testing for Instruction Fetch and Decode block</vt:lpstr>
      <vt:lpstr>Unit level testing for Instruction Fetch and Decode block</vt:lpstr>
      <vt:lpstr>Unit level testing for Execute block</vt:lpstr>
      <vt:lpstr>Unit level testing for Execute block</vt:lpstr>
      <vt:lpstr>Chip level testing for the whole Design</vt:lpstr>
      <vt:lpstr>Chip level testing for the whole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PDP 8 Functional Coverage Based Test Plan</dc:title>
  <cp:lastModifiedBy>Shadman</cp:lastModifiedBy>
  <cp:revision>9</cp:revision>
  <dcterms:modified xsi:type="dcterms:W3CDTF">2017-05-22T23:28:25Z</dcterms:modified>
</cp:coreProperties>
</file>