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552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5101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PDP 8 Functional Coverage Based Test Plan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93306" y="2685850"/>
            <a:ext cx="8520600" cy="9398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Includes - Working of the Design, Block Diagrams, FSMs, Unit and Chip Level Tests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93306" y="39458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Team Members:</a:t>
            </a:r>
            <a:r>
              <a:rPr lang="en" dirty="0"/>
              <a:t> Nitish Kumar, Shadman Samin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Execute block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8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Execute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698744"/>
            <a:ext cx="8520600" cy="4444755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State transitions based on the inputs to DUT.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Reset functionality.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Update of PC with base address when out of reset.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stall signal to Instruction Fetch and Decode unit.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Incrementing and updating PC upon new opcode.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Clearing Accumulator and Link registers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read request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write request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Accumulator and link registers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memory instruction address to either read address or write address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write data with either (read data+1) or Accumulator register value or PC value in specific states mentioned.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Saving PC value to temporary location after issuing the new PC value to Instruction Fetch and Decode unit.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Chip level testing for the whole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0"/>
            <a:ext cx="71238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i="1" u="sng" dirty="0"/>
              <a:t>Chip level testing for the whole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</p:spPr>
        <p:txBody>
          <a:bodyPr/>
          <a:lstStyle/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Checking strategy: </a:t>
            </a:r>
            <a:r>
              <a:rPr lang="en-US" sz="1200" dirty="0"/>
              <a:t>Black box approach for input/output checking.</a:t>
            </a:r>
          </a:p>
          <a:p>
            <a:pPr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Components: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Assembly code: </a:t>
            </a:r>
            <a:r>
              <a:rPr lang="en-US" sz="1200" dirty="0"/>
              <a:t>Assembly test for simple arithmetic tests to PDP8 processor. 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Clk Driver, Instruction Fetch and Decode unit, Execution unit and Memory unit</a:t>
            </a:r>
            <a:r>
              <a:rPr lang="en-US" sz="1200" dirty="0"/>
              <a:t>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Checker: </a:t>
            </a:r>
            <a:r>
              <a:rPr lang="en-US" sz="1200" dirty="0"/>
              <a:t>Checkers at unit level for Instruction Fetch and Decode unit and Execution unit are bounded at chip level testing.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Scoreboard: </a:t>
            </a:r>
            <a:r>
              <a:rPr lang="en-US" sz="1200" dirty="0"/>
              <a:t>To keep track of the instructions being executed and states entered</a:t>
            </a:r>
          </a:p>
          <a:p>
            <a:pPr lvl="0"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Testing: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Memory image from Assembly test as inputs. (Deterministic testing)</a:t>
            </a:r>
          </a:p>
          <a:p>
            <a:pPr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Coverage: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Assertion based coverage for state transitions of both units.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Coverage point at the input interface </a:t>
            </a:r>
            <a:r>
              <a:rPr lang="en-US" sz="1200" dirty="0" err="1"/>
              <a:t>i.e</a:t>
            </a:r>
            <a:r>
              <a:rPr lang="en-US" sz="1200" dirty="0"/>
              <a:t>; between Stimulus and DUT.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95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9896"/>
            <a:ext cx="8520600" cy="692967"/>
          </a:xfrm>
        </p:spPr>
        <p:txBody>
          <a:bodyPr/>
          <a:lstStyle/>
          <a:p>
            <a:r>
              <a:rPr lang="en-US" u="sng" dirty="0" smtClean="0"/>
              <a:t>Project Responsibilities 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50905"/>
              </p:ext>
            </p:extLst>
          </p:nvPr>
        </p:nvGraphicFramePr>
        <p:xfrm>
          <a:off x="437029" y="1133015"/>
          <a:ext cx="8236323" cy="3075522"/>
        </p:xfrm>
        <a:graphic>
          <a:graphicData uri="http://schemas.openxmlformats.org/drawingml/2006/table">
            <a:tbl>
              <a:tblPr/>
              <a:tblGrid>
                <a:gridCol w="2745441"/>
                <a:gridCol w="2745441"/>
                <a:gridCol w="2745441"/>
              </a:tblGrid>
              <a:tr h="7967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sng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Duties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Nitish</a:t>
                      </a:r>
                      <a:r>
                        <a:rPr lang="en-US" sz="1100" baseline="0" dirty="0" smtClean="0">
                          <a:effectLst/>
                        </a:rPr>
                        <a:t> Kumar Marikal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Shadman Samin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Documentation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– Verification Plan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✔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Unit</a:t>
                      </a:r>
                      <a:r>
                        <a:rPr lang="en-US" sz="1100" b="1" baseline="0" dirty="0" smtClean="0">
                          <a:effectLst/>
                        </a:rPr>
                        <a:t> Testing – Memory</a:t>
                      </a:r>
                      <a:endParaRPr lang="en-US" sz="1100" b="1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252525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Unit Testing –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Instruction Fetch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Unit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Testing – Execute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✔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Chip Level Test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– Full Design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252525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2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Assembly</a:t>
                      </a:r>
                      <a:r>
                        <a:rPr lang="en-US" sz="1100" b="1" baseline="0" dirty="0" smtClean="0">
                          <a:effectLst/>
                        </a:rPr>
                        <a:t> – Test Stimulus Generator</a:t>
                      </a:r>
                      <a:endParaRPr lang="en-US" sz="1100" b="1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kumimoji="0" lang="en-US" sz="17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252525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US" sz="1100" dirty="0">
                        <a:effectLst/>
                      </a:endParaRPr>
                    </a:p>
                  </a:txBody>
                  <a:tcPr marL="60359" marR="60359" marT="60359" marB="60359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50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Working of the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00" y="248708"/>
            <a:ext cx="5895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16" y="513070"/>
            <a:ext cx="2808000" cy="755700"/>
          </a:xfrm>
        </p:spPr>
        <p:txBody>
          <a:bodyPr/>
          <a:lstStyle/>
          <a:p>
            <a:r>
              <a:rPr lang="en-US" i="1" u="sng" dirty="0"/>
              <a:t>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0"/>
            <a:ext cx="66559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4702"/>
            <a:ext cx="1899872" cy="755700"/>
          </a:xfrm>
        </p:spPr>
        <p:txBody>
          <a:bodyPr/>
          <a:lstStyle/>
          <a:p>
            <a:r>
              <a:rPr lang="en-US" i="1" u="sng" dirty="0"/>
              <a:t>Instruction </a:t>
            </a:r>
            <a:r>
              <a:rPr lang="en-US" i="1" u="sng" dirty="0" smtClean="0"/>
              <a:t>Fetch and </a:t>
            </a:r>
            <a:r>
              <a:rPr lang="en-US" i="1" u="sng" dirty="0"/>
              <a:t>Decode FSM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2" y="0"/>
            <a:ext cx="6932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55600"/>
            <a:ext cx="1538365" cy="755700"/>
          </a:xfrm>
        </p:spPr>
        <p:txBody>
          <a:bodyPr/>
          <a:lstStyle/>
          <a:p>
            <a:r>
              <a:rPr lang="en-US" i="1" u="sng" dirty="0"/>
              <a:t>Execute FSM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5" y="0"/>
            <a:ext cx="7293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Memory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8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Memory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698744"/>
            <a:ext cx="8520600" cy="4444755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Successive read after reads, write after writes, read after writes and write after reads for various locations and same location.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Valid memory addressing.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No parallel read requests from Instruction Fetch and Decode unit and Execution unit.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09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Instruction Fetch and Decode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9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Instruction Fetch and Decode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38502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State transitions based on the inputs to DUT.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Reset functionality.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Valid base address.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Clearing outputs pdp_mem_opcode, pdp_op7_opcode in specific states mentioned.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read request in specific states mentioned.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Conversion of instructions fetched from memory to correct opcodes and memory instruction addresses.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Correct update of PC value when out of stall.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Termination of the execution when PC value equals to pre-defined base address.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63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538</Words>
  <Application>Microsoft Office PowerPoint</Application>
  <PresentationFormat>On-screen Show (16:9)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simple-light-2</vt:lpstr>
      <vt:lpstr>PDP 8 Functional Coverage Based Test Plan</vt:lpstr>
      <vt:lpstr>Working of the Design</vt:lpstr>
      <vt:lpstr>Block Diagram</vt:lpstr>
      <vt:lpstr>Instruction Fetch and Decode FSM</vt:lpstr>
      <vt:lpstr>Execute FSM</vt:lpstr>
      <vt:lpstr>Unit level testing for Memory block</vt:lpstr>
      <vt:lpstr>Unit level testing for Memory block</vt:lpstr>
      <vt:lpstr>Unit level testing for Instruction Fetch and Decode block</vt:lpstr>
      <vt:lpstr>Unit level testing for Instruction Fetch and Decode block</vt:lpstr>
      <vt:lpstr>Unit level testing for Execute block</vt:lpstr>
      <vt:lpstr>Unit level testing for Execute block</vt:lpstr>
      <vt:lpstr>Chip level testing for the whole Design</vt:lpstr>
      <vt:lpstr>Chip level testing for the whole Design</vt:lpstr>
      <vt:lpstr>Project Responsibilities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 8 Functional Coverage Based Test Plan</dc:title>
  <cp:lastModifiedBy>Shadman</cp:lastModifiedBy>
  <cp:revision>13</cp:revision>
  <dcterms:modified xsi:type="dcterms:W3CDTF">2017-05-23T00:47:02Z</dcterms:modified>
</cp:coreProperties>
</file>