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80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D1290-4EB1-F625-7D88-3FCA78EA4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AFA3C4-DD67-507D-7D2A-9CC98AA00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0D5AD-B0D7-08A7-FBB2-DE51D1AD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F798-B796-46D0-AE6B-38FBA8D83DD9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8113C-932B-EA94-93B2-5A9317049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CFA56-F03F-B4DD-9F9C-219E10B03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7AC2B-ABA4-409A-B7F3-258693DFC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712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5653E-ADEB-5683-E4AC-A18750E31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35EC8C-FE1D-EA31-A682-FC027EAA3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F2069-9426-D93B-3798-5D09E2386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F798-B796-46D0-AE6B-38FBA8D83DD9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33285-EEB6-FA27-6444-199838816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387BD-938C-8BDC-D893-B05B42B12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7AC2B-ABA4-409A-B7F3-258693DFC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843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6CF649-107A-3102-2F56-9B9534954F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5199E8-C50A-8220-71FD-956612F62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50616-3A56-25A5-1862-2267F4F22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F798-B796-46D0-AE6B-38FBA8D83DD9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EE011-93B9-449E-AFDE-66F1799C1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DB0AE-2CAC-BADF-9438-34542835C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7AC2B-ABA4-409A-B7F3-258693DFC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893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67657-34EC-7FA6-33A7-178177836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1FCF4-ABFD-1A97-F13C-1CCA9AE59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6B905-DB10-C957-41CB-3554B8A80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F798-B796-46D0-AE6B-38FBA8D83DD9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FA604-44CE-1FA6-EE2C-5A180506B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C9A63-0D78-4156-3459-E636349AB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7AC2B-ABA4-409A-B7F3-258693DFC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167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964E9-4EBA-AE81-C0C4-F8CBE3B50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71793-9232-7F7B-8317-39FB5E2B3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5F6BC-2CED-B42F-FCA9-B91B8BE83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F798-B796-46D0-AE6B-38FBA8D83DD9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33D3D-FFC6-A8EA-D5AF-584ECC499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81DE0-07D7-BD20-26F5-AACC29BC2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7AC2B-ABA4-409A-B7F3-258693DFC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986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4C20B-03AB-A900-B45F-02DA027A1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8AADE-4E59-C07A-E8D8-C14DAF7CF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AD326-C85E-CAE0-BEB6-3ABD16F6B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3F306-05F1-8F5B-F90D-2FE12887C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F798-B796-46D0-AE6B-38FBA8D83DD9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36A21-267A-A5B5-26C8-EABFC2CF4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DC2AD5-292D-63AA-42B5-102C580CF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7AC2B-ABA4-409A-B7F3-258693DFC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053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71E85-1004-CC64-A69B-E08B91FF0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EBBDB-80DC-4959-6DC4-691C86634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B1C4C-3FB9-BE20-4908-D1630489A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72FE3D-4569-CB52-A7CA-CDF59A375B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4584CA-A241-34DE-4A07-A6C739DB0C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E87CAA-CF56-0C11-4F30-92A387AC7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F798-B796-46D0-AE6B-38FBA8D83DD9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F99B98-7C28-42EE-153D-A8AF85458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959EA0-024C-D93F-CD36-22BD9629E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7AC2B-ABA4-409A-B7F3-258693DFC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518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1678E-4D09-AD7B-E743-830C72D57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CE122B-F627-2B7B-BA8A-ECA348AC5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F798-B796-46D0-AE6B-38FBA8D83DD9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E5742-495D-E7BC-9808-2DC388155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46AF3A-288D-33C6-3751-2F915425E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7AC2B-ABA4-409A-B7F3-258693DFC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961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288EE6-D982-5E16-6B59-D225E9530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F798-B796-46D0-AE6B-38FBA8D83DD9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C90267-4860-A3A5-1D08-BC86A4AC9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A3842-3D6B-939F-654A-56CF81B7F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7AC2B-ABA4-409A-B7F3-258693DFC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674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65891-BC3F-7575-9147-A30143F8C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79B5E-C3D2-E310-1B4D-CC6B3FEF0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5F74D4-AB20-B03A-070E-89DB49111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26501-F215-8A68-9413-78F21C39F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F798-B796-46D0-AE6B-38FBA8D83DD9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05437-CEC5-B5E9-27FE-2B7BAFD78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858AB-08B9-1EBC-A0BB-6549C9199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7AC2B-ABA4-409A-B7F3-258693DFC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84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6138B-A2A8-58B5-E874-9034CF4BC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E40CD8-AC63-58BE-7803-436A19B3B0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67473A-A967-1AB9-E05A-831DCEA51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4D5E4-EF20-FFAB-5FE1-E05D95944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F798-B796-46D0-AE6B-38FBA8D83DD9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25C51-110A-79F5-1DD1-22492FAA1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CE3FB-7C60-8548-999F-003FB6AC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7AC2B-ABA4-409A-B7F3-258693DFC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67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5941E8-91DD-9FD9-565D-CA50A7FC5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7133D-1F99-D36E-CD9C-B19C915E7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5D6CE-7B14-BA23-6FBA-D99E6BFA5D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9F798-B796-46D0-AE6B-38FBA8D83DD9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949FB-EA88-C808-DA89-7690D27A75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2BAD9-E0D2-2A66-4579-B149967A14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7AC2B-ABA4-409A-B7F3-258693DFC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527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0208A-A598-23AA-4E6C-EC28354696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altLang="zh-CN" dirty="0"/>
              <a:t>QML for Conspicuity Detection in Production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2518A4-DCAA-C986-AB4F-B691603FCC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altLang="zh-CN" dirty="0"/>
              <a:t>Team: </a:t>
            </a:r>
            <a:r>
              <a:rPr lang="en-CA" altLang="zh-CN" dirty="0" err="1"/>
              <a:t>VG_quantum</a:t>
            </a:r>
            <a:endParaRPr lang="en-CA" altLang="zh-CN" dirty="0"/>
          </a:p>
          <a:p>
            <a:r>
              <a:rPr lang="en-CA" altLang="zh-CN" dirty="0"/>
              <a:t>Members: Tina Wang, Michael Peters, Bimal Mehta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639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E95D6-5EFD-A84A-D795-EF3EC9EA0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Task 1: Basics of </a:t>
            </a:r>
            <a:r>
              <a:rPr lang="en-CA" altLang="zh-CN" dirty="0" err="1"/>
              <a:t>PennyLane</a:t>
            </a:r>
            <a:endParaRPr lang="zh-CN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801CB-1B9B-CFBA-CB5D-E6D780CCA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7520" cy="4351338"/>
          </a:xfrm>
        </p:spPr>
        <p:txBody>
          <a:bodyPr/>
          <a:lstStyle/>
          <a:p>
            <a:r>
              <a:rPr lang="en-CA" altLang="zh-CN" dirty="0"/>
              <a:t>Quantum basics</a:t>
            </a:r>
          </a:p>
          <a:p>
            <a:r>
              <a:rPr lang="en-CA" altLang="zh-CN" dirty="0"/>
              <a:t>Single qubit gate</a:t>
            </a:r>
          </a:p>
          <a:p>
            <a:pPr lvl="1"/>
            <a:r>
              <a:rPr lang="en-CA" altLang="zh-CN" dirty="0"/>
              <a:t>Universal gate sets</a:t>
            </a:r>
          </a:p>
          <a:p>
            <a:r>
              <a:rPr lang="en-CA" altLang="zh-CN" dirty="0"/>
              <a:t>Multi-qubits circuit</a:t>
            </a:r>
          </a:p>
          <a:p>
            <a:pPr lvl="1"/>
            <a:r>
              <a:rPr lang="en-CA" altLang="zh-CN" dirty="0"/>
              <a:t>Entanglement enabled using controlled gates, e.g. CNOT</a:t>
            </a:r>
            <a:r>
              <a:rPr lang="en-CA" altLang="zh-CN"/>
              <a:t>, controlled-U</a:t>
            </a:r>
            <a:endParaRPr lang="zh-CN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5573748-1BB2-DA53-1857-6B9844DF3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989" y="1509473"/>
            <a:ext cx="5683542" cy="466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431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4A395-303E-18C1-4DD0-D5D15DA48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Task 2: Variational Classifier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587E0-89A8-DC53-2907-2FDDF0B08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64760" cy="4351338"/>
          </a:xfrm>
        </p:spPr>
        <p:txBody>
          <a:bodyPr/>
          <a:lstStyle/>
          <a:p>
            <a:r>
              <a:rPr lang="en-CA" altLang="zh-CN" dirty="0"/>
              <a:t>First classify Parity function f(x)=1 if # of 1 in bitstring is odd, f(x)=0 if # of 1 in bitstring is even.</a:t>
            </a:r>
          </a:p>
          <a:p>
            <a:r>
              <a:rPr lang="en-CA" altLang="zh-CN" dirty="0"/>
              <a:t>Predict with 100% test accuracy with 100 steps</a:t>
            </a:r>
          </a:p>
          <a:p>
            <a:r>
              <a:rPr lang="en-CA" altLang="zh-CN" dirty="0"/>
              <a:t>Iris Classification with 2 classes</a:t>
            </a:r>
          </a:p>
          <a:p>
            <a:endParaRPr lang="zh-CN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32CC483-DBE0-661B-2C6F-C50E5903F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990" y="1690688"/>
            <a:ext cx="4972050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825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4F44B-FA9F-D9A7-EF99-8582EE3A9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Task 3: </a:t>
            </a:r>
            <a:r>
              <a:rPr lang="en-CA" altLang="zh-CN" dirty="0" err="1"/>
              <a:t>Quanvolotional</a:t>
            </a:r>
            <a:r>
              <a:rPr lang="en-CA" altLang="zh-CN" dirty="0"/>
              <a:t> Neural Network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6FE52D-9E9A-5BF0-3B1A-5211B0DA16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872" y="1480185"/>
            <a:ext cx="3117728" cy="469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EAD497A-A53E-9725-4925-ECC752D99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136" y="1690688"/>
            <a:ext cx="3117728" cy="330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436BB-CBA6-293C-D9B3-44A98F9BE80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38049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altLang="zh-CN" dirty="0"/>
              <a:t>Compared classical benchmark with Hybrid Quantum-Classical network</a:t>
            </a:r>
          </a:p>
          <a:p>
            <a:r>
              <a:rPr lang="en-CA" altLang="zh-CN" dirty="0"/>
              <a:t>Encode classical 4*4 pixel into quantum information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8749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121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Theme</vt:lpstr>
      <vt:lpstr>QML for Conspicuity Detection in Production</vt:lpstr>
      <vt:lpstr>Task 1: Basics of PennyLane</vt:lpstr>
      <vt:lpstr>Task 2: Variational Classifier</vt:lpstr>
      <vt:lpstr>Task 3: Quanvolotional Neural Network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Tina Wang</dc:creator>
  <cp:lastModifiedBy>Tina Wang</cp:lastModifiedBy>
  <cp:revision>2</cp:revision>
  <dcterms:created xsi:type="dcterms:W3CDTF">2024-08-09T14:30:44Z</dcterms:created>
  <dcterms:modified xsi:type="dcterms:W3CDTF">2024-08-09T15:08:03Z</dcterms:modified>
</cp:coreProperties>
</file>