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93EB7-1CE3-4F08-9E3F-D8ADBD3ECD5A}" v="36" dt="2022-05-05T08:55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29" d="100"/>
          <a:sy n="29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0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8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0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0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1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6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9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hyperlink" Target="https://devblogs.microsoft.com/visualstudio/wp-content/uploads/sites/4/2019/01/visualstudio-1.png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D91F5-D5D2-F42B-016F-F41B64383CA4}"/>
              </a:ext>
            </a:extLst>
          </p:cNvPr>
          <p:cNvSpPr/>
          <p:nvPr/>
        </p:nvSpPr>
        <p:spPr>
          <a:xfrm>
            <a:off x="-2" y="0"/>
            <a:ext cx="43891201" cy="3291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99F7A-D9F0-0E71-85A5-5787CB285D1E}"/>
              </a:ext>
            </a:extLst>
          </p:cNvPr>
          <p:cNvSpPr/>
          <p:nvPr/>
        </p:nvSpPr>
        <p:spPr>
          <a:xfrm>
            <a:off x="10972798" y="0"/>
            <a:ext cx="21945600" cy="32918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linkClick r:id="rId2"/>
            </a:endParaRPr>
          </a:p>
          <a:p>
            <a:pPr algn="ctr"/>
            <a:endParaRPr lang="en-CA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46C1302-693B-CB40-6B17-A851BB1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999" y="4292418"/>
            <a:ext cx="6502734" cy="508026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1D07213-B943-F689-675E-666D0B499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144" y="18583687"/>
            <a:ext cx="2828538" cy="1182843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8BBF3D-7923-40F7-F4FB-F5E63F900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645" y="13842290"/>
            <a:ext cx="5912292" cy="332566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378D159-7F9B-F15F-39D0-7DD273A40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49" b="9507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22" y="9456286"/>
            <a:ext cx="5072243" cy="5072243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2A24F4A1-900B-8A18-FFAF-06ADD437B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461" y="5159451"/>
            <a:ext cx="4876800" cy="20193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06FA790-C1E3-197C-F9A3-CC8B9093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682" y="8324802"/>
            <a:ext cx="1097282" cy="685801"/>
          </a:xfrm>
          <a:prstGeom prst="rect">
            <a:avLst/>
          </a:prstGeom>
        </p:spPr>
      </p:pic>
      <p:pic>
        <p:nvPicPr>
          <p:cNvPr id="33" name="Picture 32" descr="A picture containing cup, food, tea, beverage&#10;&#10;Description automatically generated">
            <a:extLst>
              <a:ext uri="{FF2B5EF4-FFF2-40B4-BE49-F238E27FC236}">
                <a16:creationId xmlns:a16="http://schemas.microsoft.com/office/drawing/2014/main" id="{2712D784-0932-3036-CF3C-CDDF9FC47E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01" y="11323237"/>
            <a:ext cx="1866667" cy="1866667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44F96D47-E513-AFB7-F826-88AA2C902B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67" b="96000" l="4124" r="97938">
                        <a14:foregroundMark x1="40206" y1="52000" x2="68041" y2="88000"/>
                        <a14:foregroundMark x1="68041" y1="88000" x2="69072" y2="88000"/>
                        <a14:foregroundMark x1="72165" y1="86667" x2="46392" y2="89333"/>
                        <a14:foregroundMark x1="35052" y1="89333" x2="19588" y2="86667"/>
                        <a14:foregroundMark x1="17526" y1="82667" x2="15464" y2="81333"/>
                        <a14:foregroundMark x1="12371" y1="77333" x2="10309" y2="73333"/>
                        <a14:foregroundMark x1="9278" y1="72000" x2="9278" y2="70667"/>
                        <a14:foregroundMark x1="5155" y1="60000" x2="5155" y2="60000"/>
                        <a14:foregroundMark x1="4124" y1="56000" x2="4124" y2="56000"/>
                        <a14:foregroundMark x1="46392" y1="92000" x2="56701" y2="92000"/>
                        <a14:foregroundMark x1="83505" y1="80000" x2="85567" y2="74667"/>
                        <a14:foregroundMark x1="85567" y1="69333" x2="95876" y2="42667"/>
                        <a14:foregroundMark x1="62887" y1="6667" x2="46392" y2="6667"/>
                        <a14:foregroundMark x1="44330" y1="97333" x2="44330" y2="97333"/>
                        <a14:foregroundMark x1="97938" y1="48000" x2="97938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977" y="9718470"/>
            <a:ext cx="1231746" cy="952381"/>
          </a:xfrm>
          <a:prstGeom prst="rect">
            <a:avLst/>
          </a:prstGeom>
        </p:spPr>
      </p:pic>
      <p:pic>
        <p:nvPicPr>
          <p:cNvPr id="39" name="Picture 38" descr="A picture containing logo&#10;&#10;Description automatically generated">
            <a:extLst>
              <a:ext uri="{FF2B5EF4-FFF2-40B4-BE49-F238E27FC236}">
                <a16:creationId xmlns:a16="http://schemas.microsoft.com/office/drawing/2014/main" id="{4D9C0B6E-27CF-7297-A67F-505E36A08B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796" y="16949815"/>
            <a:ext cx="4429125" cy="442912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537AFFFC-1C38-D693-FFB8-9D3087CAC3F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8" t="32698" r="29667" b="32066"/>
          <a:stretch/>
        </p:blipFill>
        <p:spPr>
          <a:xfrm>
            <a:off x="11964369" y="15106903"/>
            <a:ext cx="3673463" cy="1735966"/>
          </a:xfrm>
          <a:prstGeom prst="rect">
            <a:avLst/>
          </a:prstGeom>
        </p:spPr>
      </p:pic>
      <p:pic>
        <p:nvPicPr>
          <p:cNvPr id="43" name="Picture 42" descr="Text, logo&#10;&#10;Description automatically generated">
            <a:extLst>
              <a:ext uri="{FF2B5EF4-FFF2-40B4-BE49-F238E27FC236}">
                <a16:creationId xmlns:a16="http://schemas.microsoft.com/office/drawing/2014/main" id="{DE862B3C-840E-B08E-44B9-69B1C7F2A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157" y="21624360"/>
            <a:ext cx="3495675" cy="933450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3D479B0-3B79-BBAC-6418-A9AAC06904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117" y="23693280"/>
            <a:ext cx="3993226" cy="2164268"/>
          </a:xfrm>
          <a:prstGeom prst="rect">
            <a:avLst/>
          </a:prstGeom>
        </p:spPr>
      </p:pic>
      <p:pic>
        <p:nvPicPr>
          <p:cNvPr id="57" name="Picture 56" descr="Text&#10;&#10;Description automatically generated">
            <a:extLst>
              <a:ext uri="{FF2B5EF4-FFF2-40B4-BE49-F238E27FC236}">
                <a16:creationId xmlns:a16="http://schemas.microsoft.com/office/drawing/2014/main" id="{DE6AB29F-B103-DFE8-CFA8-E17B387D81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909" y="4962825"/>
            <a:ext cx="8638050" cy="19775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B7F95C-9171-51E7-DB6B-2EF3535627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44127" y="21724382"/>
            <a:ext cx="3325664" cy="3325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5304A-CE5C-6D5B-F639-40C54A5E2E2F}"/>
              </a:ext>
            </a:extLst>
          </p:cNvPr>
          <p:cNvSpPr txBox="1"/>
          <p:nvPr/>
        </p:nvSpPr>
        <p:spPr>
          <a:xfrm>
            <a:off x="11432874" y="8497275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 Visual Studio: 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7F83E-D347-6C9F-BCEC-7565523E4CFE}"/>
              </a:ext>
            </a:extLst>
          </p:cNvPr>
          <p:cNvSpPr txBox="1"/>
          <p:nvPr/>
        </p:nvSpPr>
        <p:spPr>
          <a:xfrm>
            <a:off x="11432873" y="14169836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C++: Programing language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FB1C42-8864-03C3-4E41-EB403B50FFF5}"/>
              </a:ext>
            </a:extLst>
          </p:cNvPr>
          <p:cNvSpPr txBox="1"/>
          <p:nvPr/>
        </p:nvSpPr>
        <p:spPr>
          <a:xfrm>
            <a:off x="11432873" y="16856606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OpenAL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Audio rendering library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FAFD6-D52D-522E-B1D6-9C3D1016129B}"/>
              </a:ext>
            </a:extLst>
          </p:cNvPr>
          <p:cNvSpPr txBox="1"/>
          <p:nvPr/>
        </p:nvSpPr>
        <p:spPr>
          <a:xfrm>
            <a:off x="11547053" y="20649212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GIMP: Image Editor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C77593-1122-89FD-8D47-13D0659F7A43}"/>
              </a:ext>
            </a:extLst>
          </p:cNvPr>
          <p:cNvSpPr txBox="1"/>
          <p:nvPr/>
        </p:nvSpPr>
        <p:spPr>
          <a:xfrm>
            <a:off x="11432873" y="22754703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sndfile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Audio reading and writing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B1C26-ED4C-243D-8E72-892C2CB64125}"/>
              </a:ext>
            </a:extLst>
          </p:cNvPr>
          <p:cNvSpPr txBox="1"/>
          <p:nvPr/>
        </p:nvSpPr>
        <p:spPr>
          <a:xfrm>
            <a:off x="11482022" y="25631035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Tiled: Map editor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39252-96D5-D49F-7843-E0C70E4E792D}"/>
              </a:ext>
            </a:extLst>
          </p:cNvPr>
          <p:cNvSpPr txBox="1"/>
          <p:nvPr/>
        </p:nvSpPr>
        <p:spPr>
          <a:xfrm>
            <a:off x="26847944" y="7601537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OpenGL: Video rendering library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08EAF-E639-596C-A73E-75BC7488F9A1}"/>
              </a:ext>
            </a:extLst>
          </p:cNvPr>
          <p:cNvSpPr txBox="1"/>
          <p:nvPr/>
        </p:nvSpPr>
        <p:spPr>
          <a:xfrm>
            <a:off x="26773846" y="17420095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Github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Git repository host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C24CBC-4C89-6773-3220-FAA71949EFA0}"/>
              </a:ext>
            </a:extLst>
          </p:cNvPr>
          <p:cNvSpPr txBox="1"/>
          <p:nvPr/>
        </p:nvSpPr>
        <p:spPr>
          <a:xfrm>
            <a:off x="26773845" y="20129049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Git: Version control software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E9C56-C62B-0630-0686-3045661FF8FC}"/>
              </a:ext>
            </a:extLst>
          </p:cNvPr>
          <p:cNvSpPr txBox="1"/>
          <p:nvPr/>
        </p:nvSpPr>
        <p:spPr>
          <a:xfrm>
            <a:off x="26660645" y="24979645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Notepad++: Text editor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762568-7E65-8713-23FA-8F6A39CBFD82}"/>
              </a:ext>
            </a:extLst>
          </p:cNvPr>
          <p:cNvSpPr txBox="1"/>
          <p:nvPr/>
        </p:nvSpPr>
        <p:spPr>
          <a:xfrm>
            <a:off x="29053493" y="8289965"/>
            <a:ext cx="362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GLM: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OpenGL math library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BC192B-5B69-8AB0-2E84-7881144E1304}"/>
              </a:ext>
            </a:extLst>
          </p:cNvPr>
          <p:cNvSpPr txBox="1"/>
          <p:nvPr/>
        </p:nvSpPr>
        <p:spPr>
          <a:xfrm>
            <a:off x="29114468" y="9888335"/>
            <a:ext cx="3626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GLEW: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 library extinction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wrangler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93A2E-ADF2-0FB3-5DCE-AC4191AA0431}"/>
              </a:ext>
            </a:extLst>
          </p:cNvPr>
          <p:cNvSpPr txBox="1"/>
          <p:nvPr/>
        </p:nvSpPr>
        <p:spPr>
          <a:xfrm>
            <a:off x="29234018" y="12037666"/>
            <a:ext cx="362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GLFW: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D1285-B69A-DE43-BB3F-5D7ED4DA8C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51873" y="24173235"/>
            <a:ext cx="16166208" cy="8450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B1BC9-BE27-CF10-F743-19864263E8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15606" y="71943"/>
            <a:ext cx="10666005" cy="271305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0333AA-D429-0CB7-B4D3-3A57819FA7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8217" y="73521"/>
            <a:ext cx="10666005" cy="271305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16C662A-8659-6710-7D74-241637D30B4D}"/>
              </a:ext>
            </a:extLst>
          </p:cNvPr>
          <p:cNvGrpSpPr/>
          <p:nvPr/>
        </p:nvGrpSpPr>
        <p:grpSpPr>
          <a:xfrm>
            <a:off x="15817031" y="-104201"/>
            <a:ext cx="11437441" cy="2352579"/>
            <a:chOff x="10824222" y="203680"/>
            <a:chExt cx="11437441" cy="2352579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FDE84EC7-C546-48FC-32A7-7054D0049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1" t="24736" r="53967" b="52104"/>
            <a:stretch/>
          </p:blipFill>
          <p:spPr>
            <a:xfrm>
              <a:off x="10824222" y="203680"/>
              <a:ext cx="5135121" cy="2352579"/>
            </a:xfrm>
            <a:prstGeom prst="rect">
              <a:avLst/>
            </a:prstGeom>
          </p:spPr>
        </p:pic>
        <p:pic>
          <p:nvPicPr>
            <p:cNvPr id="37" name="Picture 36" descr="Text&#10;&#10;Description automatically generated">
              <a:extLst>
                <a:ext uri="{FF2B5EF4-FFF2-40B4-BE49-F238E27FC236}">
                  <a16:creationId xmlns:a16="http://schemas.microsoft.com/office/drawing/2014/main" id="{E9FBD0FE-C5C3-C18B-257B-AB2AF3A2B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44" t="43641" r="21495" b="35088"/>
            <a:stretch/>
          </p:blipFill>
          <p:spPr>
            <a:xfrm>
              <a:off x="15959343" y="253081"/>
              <a:ext cx="6302320" cy="216068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7E856D7-3BF7-14C6-2BC8-B836B770CF08}"/>
              </a:ext>
            </a:extLst>
          </p:cNvPr>
          <p:cNvSpPr txBox="1"/>
          <p:nvPr/>
        </p:nvSpPr>
        <p:spPr>
          <a:xfrm>
            <a:off x="13353409" y="2079741"/>
            <a:ext cx="165996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A Alternate" panose="020B0509000000000000" pitchFamily="49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37850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64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OCRA Alternate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Stefani</dc:creator>
  <cp:lastModifiedBy>Alex Stefani</cp:lastModifiedBy>
  <cp:revision>5</cp:revision>
  <dcterms:created xsi:type="dcterms:W3CDTF">2022-05-04T03:36:11Z</dcterms:created>
  <dcterms:modified xsi:type="dcterms:W3CDTF">2022-05-06T06:01:43Z</dcterms:modified>
</cp:coreProperties>
</file>