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93EB7-1CE3-4F08-9E3F-D8ADBD3ECD5A}" v="36" dt="2022-05-05T08:55:10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>
        <p:scale>
          <a:sx n="25" d="100"/>
          <a:sy n="25" d="100"/>
        </p:scale>
        <p:origin x="114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CF9A-8464-45AA-8716-72887272BC32}" type="datetimeFigureOut">
              <a:rPr lang="en-CA" smtClean="0"/>
              <a:t>2022-05-05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AAA-F39A-4EDC-96E8-A5F15FAF3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921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CF9A-8464-45AA-8716-72887272BC32}" type="datetimeFigureOut">
              <a:rPr lang="en-CA" smtClean="0"/>
              <a:t>2022-05-05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AAA-F39A-4EDC-96E8-A5F15FAF3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306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CF9A-8464-45AA-8716-72887272BC32}" type="datetimeFigureOut">
              <a:rPr lang="en-CA" smtClean="0"/>
              <a:t>2022-05-05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AAA-F39A-4EDC-96E8-A5F15FAF3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270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CF9A-8464-45AA-8716-72887272BC32}" type="datetimeFigureOut">
              <a:rPr lang="en-CA" smtClean="0"/>
              <a:t>2022-05-05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AAA-F39A-4EDC-96E8-A5F15FAF3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684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CF9A-8464-45AA-8716-72887272BC32}" type="datetimeFigureOut">
              <a:rPr lang="en-CA" smtClean="0"/>
              <a:t>2022-05-05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AAA-F39A-4EDC-96E8-A5F15FAF3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101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CF9A-8464-45AA-8716-72887272BC32}" type="datetimeFigureOut">
              <a:rPr lang="en-CA" smtClean="0"/>
              <a:t>2022-05-05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AAA-F39A-4EDC-96E8-A5F15FAF3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508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CF9A-8464-45AA-8716-72887272BC32}" type="datetimeFigureOut">
              <a:rPr lang="en-CA" smtClean="0"/>
              <a:t>2022-05-05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AAA-F39A-4EDC-96E8-A5F15FAF3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317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CF9A-8464-45AA-8716-72887272BC32}" type="datetimeFigureOut">
              <a:rPr lang="en-CA" smtClean="0"/>
              <a:t>2022-05-05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AAA-F39A-4EDC-96E8-A5F15FAF3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162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CF9A-8464-45AA-8716-72887272BC32}" type="datetimeFigureOut">
              <a:rPr lang="en-CA" smtClean="0"/>
              <a:t>2022-05-05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AAA-F39A-4EDC-96E8-A5F15FAF3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383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CF9A-8464-45AA-8716-72887272BC32}" type="datetimeFigureOut">
              <a:rPr lang="en-CA" smtClean="0"/>
              <a:t>2022-05-05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AAA-F39A-4EDC-96E8-A5F15FAF3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81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CF9A-8464-45AA-8716-72887272BC32}" type="datetimeFigureOut">
              <a:rPr lang="en-CA" smtClean="0"/>
              <a:t>2022-05-05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AAA-F39A-4EDC-96E8-A5F15FAF3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370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8CF9A-8464-45AA-8716-72887272BC32}" type="datetimeFigureOut">
              <a:rPr lang="en-CA" smtClean="0"/>
              <a:t>2022-05-05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6CAAA-F39A-4EDC-96E8-A5F15FAF3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493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12" Type="http://schemas.microsoft.com/office/2007/relationships/hdphoto" Target="../media/hdphoto2.wdp"/><Relationship Id="rId17" Type="http://schemas.openxmlformats.org/officeDocument/2006/relationships/image" Target="../media/image13.png"/><Relationship Id="rId2" Type="http://schemas.openxmlformats.org/officeDocument/2006/relationships/hyperlink" Target="https://devblogs.microsoft.com/visualstudio/wp-content/uploads/sites/4/2019/01/visualstudio-1.png" TargetMode="Externa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AD91F5-D5D2-F42B-016F-F41B64383CA4}"/>
              </a:ext>
            </a:extLst>
          </p:cNvPr>
          <p:cNvSpPr/>
          <p:nvPr/>
        </p:nvSpPr>
        <p:spPr>
          <a:xfrm>
            <a:off x="-2" y="0"/>
            <a:ext cx="43891201" cy="32918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099F7A-D9F0-0E71-85A5-5787CB285D1E}"/>
              </a:ext>
            </a:extLst>
          </p:cNvPr>
          <p:cNvSpPr/>
          <p:nvPr/>
        </p:nvSpPr>
        <p:spPr>
          <a:xfrm>
            <a:off x="10972798" y="0"/>
            <a:ext cx="21945600" cy="32918400"/>
          </a:xfrm>
          <a:prstGeom prst="rect">
            <a:avLst/>
          </a:prstGeom>
          <a:solidFill>
            <a:srgbClr val="1E1E1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hlinkClick r:id="rId2"/>
            </a:endParaRPr>
          </a:p>
          <a:p>
            <a:pPr algn="ctr"/>
            <a:endParaRPr lang="en-CA" dirty="0"/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446C1302-693B-CB40-6B17-A851BB132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224" y="2424535"/>
            <a:ext cx="6502734" cy="5080261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D1D07213-B943-F689-675E-666D0B499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0369" y="16715804"/>
            <a:ext cx="2828538" cy="1182843"/>
          </a:xfrm>
          <a:prstGeom prst="rect">
            <a:avLst/>
          </a:prstGeom>
        </p:spPr>
      </p:pic>
      <p:pic>
        <p:nvPicPr>
          <p:cNvPr id="23" name="Picture 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8BBF3D-7923-40F7-F4FB-F5E63F900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8870" y="11974407"/>
            <a:ext cx="5912292" cy="3325664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4378D159-7F9B-F15F-39D0-7DD273A409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349" b="95079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647" y="7588403"/>
            <a:ext cx="5072243" cy="5072243"/>
          </a:xfrm>
          <a:prstGeom prst="rect">
            <a:avLst/>
          </a:prstGeom>
        </p:spPr>
      </p:pic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2A24F4A1-900B-8A18-FFAF-06ADD437BF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2686" y="3291568"/>
            <a:ext cx="4876800" cy="2019300"/>
          </a:xfrm>
          <a:prstGeom prst="rect">
            <a:avLst/>
          </a:prstGeom>
        </p:spPr>
      </p:pic>
      <p:pic>
        <p:nvPicPr>
          <p:cNvPr id="29" name="Picture 28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406FA790-C1E3-197C-F9A3-CC8B909303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9907" y="6456919"/>
            <a:ext cx="1097282" cy="685801"/>
          </a:xfrm>
          <a:prstGeom prst="rect">
            <a:avLst/>
          </a:prstGeom>
        </p:spPr>
      </p:pic>
      <p:pic>
        <p:nvPicPr>
          <p:cNvPr id="33" name="Picture 32" descr="A picture containing cup, food, tea, beverage&#10;&#10;Description automatically generated">
            <a:extLst>
              <a:ext uri="{FF2B5EF4-FFF2-40B4-BE49-F238E27FC236}">
                <a16:creationId xmlns:a16="http://schemas.microsoft.com/office/drawing/2014/main" id="{2712D784-0932-3036-CF3C-CDDF9FC47E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6026" y="9455354"/>
            <a:ext cx="1866667" cy="1866667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44F96D47-E513-AFB7-F826-88AA2C902B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6667" b="96000" l="4124" r="97938">
                        <a14:foregroundMark x1="40206" y1="52000" x2="68041" y2="88000"/>
                        <a14:foregroundMark x1="68041" y1="88000" x2="69072" y2="88000"/>
                        <a14:foregroundMark x1="72165" y1="86667" x2="46392" y2="89333"/>
                        <a14:foregroundMark x1="35052" y1="89333" x2="19588" y2="86667"/>
                        <a14:foregroundMark x1="17526" y1="82667" x2="15464" y2="81333"/>
                        <a14:foregroundMark x1="12371" y1="77333" x2="10309" y2="73333"/>
                        <a14:foregroundMark x1="9278" y1="72000" x2="9278" y2="70667"/>
                        <a14:foregroundMark x1="5155" y1="60000" x2="5155" y2="60000"/>
                        <a14:foregroundMark x1="4124" y1="56000" x2="4124" y2="56000"/>
                        <a14:foregroundMark x1="46392" y1="92000" x2="56701" y2="92000"/>
                        <a14:foregroundMark x1="83505" y1="80000" x2="85567" y2="74667"/>
                        <a14:foregroundMark x1="85567" y1="69333" x2="95876" y2="42667"/>
                        <a14:foregroundMark x1="62887" y1="6667" x2="46392" y2="6667"/>
                        <a14:foregroundMark x1="44330" y1="97333" x2="44330" y2="97333"/>
                        <a14:foregroundMark x1="97938" y1="48000" x2="97938" y2="4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0202" y="7850587"/>
            <a:ext cx="1231746" cy="952381"/>
          </a:xfrm>
          <a:prstGeom prst="rect">
            <a:avLst/>
          </a:prstGeom>
        </p:spPr>
      </p:pic>
      <p:pic>
        <p:nvPicPr>
          <p:cNvPr id="39" name="Picture 38" descr="A picture containing logo&#10;&#10;Description automatically generated">
            <a:extLst>
              <a:ext uri="{FF2B5EF4-FFF2-40B4-BE49-F238E27FC236}">
                <a16:creationId xmlns:a16="http://schemas.microsoft.com/office/drawing/2014/main" id="{4D9C0B6E-27CF-7297-A67F-505E36A08B6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8021" y="15081932"/>
            <a:ext cx="4429125" cy="4429125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extLst>
              <a:ext uri="{FF2B5EF4-FFF2-40B4-BE49-F238E27FC236}">
                <a16:creationId xmlns:a16="http://schemas.microsoft.com/office/drawing/2014/main" id="{537AFFFC-1C38-D693-FFB8-9D3087CAC3F5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8" t="32698" r="29667" b="32066"/>
          <a:stretch/>
        </p:blipFill>
        <p:spPr>
          <a:xfrm>
            <a:off x="12062594" y="13239020"/>
            <a:ext cx="3673463" cy="1735966"/>
          </a:xfrm>
          <a:prstGeom prst="rect">
            <a:avLst/>
          </a:prstGeom>
        </p:spPr>
      </p:pic>
      <p:pic>
        <p:nvPicPr>
          <p:cNvPr id="43" name="Picture 42" descr="Text, logo&#10;&#10;Description automatically generated">
            <a:extLst>
              <a:ext uri="{FF2B5EF4-FFF2-40B4-BE49-F238E27FC236}">
                <a16:creationId xmlns:a16="http://schemas.microsoft.com/office/drawing/2014/main" id="{DE862B3C-840E-B08E-44B9-69B1C7F2A04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382" y="19756477"/>
            <a:ext cx="3495675" cy="933450"/>
          </a:xfrm>
          <a:prstGeom prst="rect">
            <a:avLst/>
          </a:prstGeom>
        </p:spPr>
      </p:pic>
      <p:pic>
        <p:nvPicPr>
          <p:cNvPr id="45" name="Picture 44" descr="Logo&#10;&#10;Description automatically generated">
            <a:extLst>
              <a:ext uri="{FF2B5EF4-FFF2-40B4-BE49-F238E27FC236}">
                <a16:creationId xmlns:a16="http://schemas.microsoft.com/office/drawing/2014/main" id="{33D479B0-3B79-BBAC-6418-A9AAC069047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342" y="21825397"/>
            <a:ext cx="3993226" cy="2164268"/>
          </a:xfrm>
          <a:prstGeom prst="rect">
            <a:avLst/>
          </a:prstGeom>
        </p:spPr>
      </p:pic>
      <p:pic>
        <p:nvPicPr>
          <p:cNvPr id="57" name="Picture 56" descr="Text&#10;&#10;Description automatically generated">
            <a:extLst>
              <a:ext uri="{FF2B5EF4-FFF2-40B4-BE49-F238E27FC236}">
                <a16:creationId xmlns:a16="http://schemas.microsoft.com/office/drawing/2014/main" id="{DE6AB29F-B103-DFE8-CFA8-E17B387D81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1508" y="3705630"/>
            <a:ext cx="8638050" cy="197754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B7F95C-9171-51E7-DB6B-2EF35356277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142352" y="19856499"/>
            <a:ext cx="3325664" cy="33256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E5304A-CE5C-6D5B-F639-40C54A5E2E2F}"/>
              </a:ext>
            </a:extLst>
          </p:cNvPr>
          <p:cNvSpPr txBox="1"/>
          <p:nvPr/>
        </p:nvSpPr>
        <p:spPr>
          <a:xfrm>
            <a:off x="11531099" y="6629392"/>
            <a:ext cx="571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 Visual Studio: IDE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07F83E-D347-6C9F-BCEC-7565523E4CFE}"/>
              </a:ext>
            </a:extLst>
          </p:cNvPr>
          <p:cNvSpPr txBox="1"/>
          <p:nvPr/>
        </p:nvSpPr>
        <p:spPr>
          <a:xfrm>
            <a:off x="11531098" y="12301953"/>
            <a:ext cx="571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C++: Programing language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FB1C42-8864-03C3-4E41-EB403B50FFF5}"/>
              </a:ext>
            </a:extLst>
          </p:cNvPr>
          <p:cNvSpPr txBox="1"/>
          <p:nvPr/>
        </p:nvSpPr>
        <p:spPr>
          <a:xfrm>
            <a:off x="11531098" y="14988723"/>
            <a:ext cx="571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OpenAL</a:t>
            </a:r>
            <a:r>
              <a:rPr lang="en-CA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Audio rendering library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EFAFD6-D52D-522E-B1D6-9C3D1016129B}"/>
              </a:ext>
            </a:extLst>
          </p:cNvPr>
          <p:cNvSpPr txBox="1"/>
          <p:nvPr/>
        </p:nvSpPr>
        <p:spPr>
          <a:xfrm>
            <a:off x="11645278" y="18781329"/>
            <a:ext cx="571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GIMP: Image Editor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C77593-1122-89FD-8D47-13D0659F7A43}"/>
              </a:ext>
            </a:extLst>
          </p:cNvPr>
          <p:cNvSpPr txBox="1"/>
          <p:nvPr/>
        </p:nvSpPr>
        <p:spPr>
          <a:xfrm>
            <a:off x="11531098" y="20886820"/>
            <a:ext cx="571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sndfile</a:t>
            </a:r>
            <a:r>
              <a:rPr lang="en-CA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Audio reading and writing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0B1C26-ED4C-243D-8E72-892C2CB64125}"/>
              </a:ext>
            </a:extLst>
          </p:cNvPr>
          <p:cNvSpPr txBox="1"/>
          <p:nvPr/>
        </p:nvSpPr>
        <p:spPr>
          <a:xfrm>
            <a:off x="11580247" y="23763152"/>
            <a:ext cx="571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Tiled: Map editor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B39252-96D5-D49F-7843-E0C70E4E792D}"/>
              </a:ext>
            </a:extLst>
          </p:cNvPr>
          <p:cNvSpPr txBox="1"/>
          <p:nvPr/>
        </p:nvSpPr>
        <p:spPr>
          <a:xfrm>
            <a:off x="26946169" y="5733654"/>
            <a:ext cx="571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OpenGL: Video rendering library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108EAF-E639-596C-A73E-75BC7488F9A1}"/>
              </a:ext>
            </a:extLst>
          </p:cNvPr>
          <p:cNvSpPr txBox="1"/>
          <p:nvPr/>
        </p:nvSpPr>
        <p:spPr>
          <a:xfrm>
            <a:off x="26872071" y="15552212"/>
            <a:ext cx="571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Github</a:t>
            </a:r>
            <a:r>
              <a:rPr lang="en-CA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Git repository host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C24CBC-4C89-6773-3220-FAA71949EFA0}"/>
              </a:ext>
            </a:extLst>
          </p:cNvPr>
          <p:cNvSpPr txBox="1"/>
          <p:nvPr/>
        </p:nvSpPr>
        <p:spPr>
          <a:xfrm>
            <a:off x="26872070" y="18261166"/>
            <a:ext cx="571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Git: Version control software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4E9C56-C62B-0630-0686-3045661FF8FC}"/>
              </a:ext>
            </a:extLst>
          </p:cNvPr>
          <p:cNvSpPr txBox="1"/>
          <p:nvPr/>
        </p:nvSpPr>
        <p:spPr>
          <a:xfrm>
            <a:off x="26758870" y="23111762"/>
            <a:ext cx="571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Notepad++: Text editor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762568-7E65-8713-23FA-8F6A39CBFD82}"/>
              </a:ext>
            </a:extLst>
          </p:cNvPr>
          <p:cNvSpPr txBox="1"/>
          <p:nvPr/>
        </p:nvSpPr>
        <p:spPr>
          <a:xfrm>
            <a:off x="29151718" y="6422082"/>
            <a:ext cx="362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GLM:</a:t>
            </a:r>
          </a:p>
          <a:p>
            <a:pPr algn="ctr"/>
            <a:r>
              <a:rPr lang="en-CA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OpenGL math library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BC192B-5B69-8AB0-2E84-7881144E1304}"/>
              </a:ext>
            </a:extLst>
          </p:cNvPr>
          <p:cNvSpPr txBox="1"/>
          <p:nvPr/>
        </p:nvSpPr>
        <p:spPr>
          <a:xfrm>
            <a:off x="29212693" y="8020452"/>
            <a:ext cx="3626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GLEW:</a:t>
            </a:r>
          </a:p>
          <a:p>
            <a:pPr algn="ctr"/>
            <a:r>
              <a:rPr lang="en-CA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Graphics library extinction</a:t>
            </a:r>
          </a:p>
          <a:p>
            <a:pPr algn="ctr"/>
            <a:r>
              <a:rPr lang="en-CA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wrangler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393A2E-ADF2-0FB3-5DCE-AC4191AA0431}"/>
              </a:ext>
            </a:extLst>
          </p:cNvPr>
          <p:cNvSpPr txBox="1"/>
          <p:nvPr/>
        </p:nvSpPr>
        <p:spPr>
          <a:xfrm>
            <a:off x="29332243" y="10169783"/>
            <a:ext cx="362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GLFW:</a:t>
            </a:r>
          </a:p>
          <a:p>
            <a:pPr algn="ctr"/>
            <a:r>
              <a:rPr lang="en-CA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Window API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7D1285-B69A-DE43-BB3F-5D7ED4DA8C0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4504292" y="24441811"/>
            <a:ext cx="16166208" cy="84508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0B1BC9-BE27-CF10-F743-19864263E8B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3115606" y="71943"/>
            <a:ext cx="10666005" cy="2713059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20333AA-D429-0CB7-B4D3-3A57819FA71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8217" y="73521"/>
            <a:ext cx="10666005" cy="271305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BCE175-A8B1-A43C-4072-9D358427965E}"/>
              </a:ext>
            </a:extLst>
          </p:cNvPr>
          <p:cNvSpPr txBox="1"/>
          <p:nvPr/>
        </p:nvSpPr>
        <p:spPr>
          <a:xfrm>
            <a:off x="17791508" y="1115710"/>
            <a:ext cx="86380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900" dirty="0">
                <a:solidFill>
                  <a:schemeClr val="bg1">
                    <a:lumMod val="75000"/>
                  </a:schemeClr>
                </a:solidFill>
              </a:rPr>
              <a:t>OUR  BANGING GAME TO BE GAMING</a:t>
            </a:r>
          </a:p>
        </p:txBody>
      </p:sp>
    </p:spTree>
    <p:extLst>
      <p:ext uri="{BB962C8B-B14F-4D97-AF65-F5344CB8AC3E}">
        <p14:creationId xmlns:p14="http://schemas.microsoft.com/office/powerpoint/2010/main" val="1378509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2363</TotalTime>
  <Words>68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Stefani</dc:creator>
  <cp:lastModifiedBy>alex</cp:lastModifiedBy>
  <cp:revision>4</cp:revision>
  <dcterms:created xsi:type="dcterms:W3CDTF">2022-05-04T03:36:11Z</dcterms:created>
  <dcterms:modified xsi:type="dcterms:W3CDTF">2022-05-06T02:24:09Z</dcterms:modified>
</cp:coreProperties>
</file>