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93EB7-1CE3-4F08-9E3F-D8ADBD3ECD5A}" v="36" dt="2022-05-05T08:55:10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28" d="100"/>
          <a:sy n="28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21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06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70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8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01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08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1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62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8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1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7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9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hyperlink" Target="https://devblogs.microsoft.com/visualstudio/wp-content/uploads/sites/4/2019/01/visualstudio-1.png" TargetMode="Externa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AD91F5-D5D2-F42B-016F-F41B64383CA4}"/>
              </a:ext>
            </a:extLst>
          </p:cNvPr>
          <p:cNvSpPr/>
          <p:nvPr/>
        </p:nvSpPr>
        <p:spPr>
          <a:xfrm>
            <a:off x="-2" y="0"/>
            <a:ext cx="43891201" cy="32918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99F7A-D9F0-0E71-85A5-5787CB285D1E}"/>
              </a:ext>
            </a:extLst>
          </p:cNvPr>
          <p:cNvSpPr/>
          <p:nvPr/>
        </p:nvSpPr>
        <p:spPr>
          <a:xfrm>
            <a:off x="10972798" y="0"/>
            <a:ext cx="21945600" cy="32918400"/>
          </a:xfrm>
          <a:prstGeom prst="rect">
            <a:avLst/>
          </a:prstGeom>
          <a:solidFill>
            <a:srgbClr val="1E1E1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linkClick r:id="rId2"/>
            </a:endParaRPr>
          </a:p>
          <a:p>
            <a:pPr algn="ctr"/>
            <a:endParaRPr lang="en-CA" dirty="0"/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46C1302-693B-CB40-6B17-A851BB132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469" y="3323641"/>
            <a:ext cx="6502734" cy="5080261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D1D07213-B943-F689-675E-666D0B499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537" y="4390192"/>
            <a:ext cx="2095500" cy="876300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8BBF3D-7923-40F7-F4FB-F5E63F900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0891" y="6860745"/>
            <a:ext cx="5912292" cy="3325664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378D159-7F9B-F15F-39D0-7DD273A40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9063" y="10584515"/>
            <a:ext cx="5072243" cy="5072243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2A24F4A1-900B-8A18-FFAF-06ADD437BF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537" y="15952502"/>
            <a:ext cx="4876800" cy="2019300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406FA790-C1E3-197C-F9A3-CC8B909303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787" y="12408791"/>
            <a:ext cx="1097282" cy="685801"/>
          </a:xfrm>
          <a:prstGeom prst="rect">
            <a:avLst/>
          </a:prstGeom>
        </p:spPr>
      </p:pic>
      <p:pic>
        <p:nvPicPr>
          <p:cNvPr id="33" name="Picture 32" descr="A picture containing cup, food, tea, beverage&#10;&#10;Description automatically generated">
            <a:extLst>
              <a:ext uri="{FF2B5EF4-FFF2-40B4-BE49-F238E27FC236}">
                <a16:creationId xmlns:a16="http://schemas.microsoft.com/office/drawing/2014/main" id="{2712D784-0932-3036-CF3C-CDDF9FC47E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950" y="13636427"/>
            <a:ext cx="1866667" cy="1866667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44F96D47-E513-AFB7-F826-88AA2C902B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67" b="96000" l="4124" r="97938">
                        <a14:foregroundMark x1="40206" y1="52000" x2="68041" y2="88000"/>
                        <a14:foregroundMark x1="68041" y1="88000" x2="69072" y2="88000"/>
                        <a14:foregroundMark x1="72165" y1="86667" x2="46392" y2="89333"/>
                        <a14:foregroundMark x1="35052" y1="89333" x2="19588" y2="86667"/>
                        <a14:foregroundMark x1="17526" y1="82667" x2="15464" y2="81333"/>
                        <a14:foregroundMark x1="12371" y1="77333" x2="10309" y2="73333"/>
                        <a14:foregroundMark x1="9278" y1="72000" x2="9278" y2="70667"/>
                        <a14:foregroundMark x1="5155" y1="60000" x2="5155" y2="60000"/>
                        <a14:foregroundMark x1="4124" y1="56000" x2="4124" y2="56000"/>
                        <a14:foregroundMark x1="46392" y1="92000" x2="56701" y2="92000"/>
                        <a14:foregroundMark x1="83505" y1="80000" x2="85567" y2="74667"/>
                        <a14:foregroundMark x1="85567" y1="69333" x2="95876" y2="42667"/>
                        <a14:foregroundMark x1="62887" y1="6667" x2="46392" y2="6667"/>
                        <a14:foregroundMark x1="44330" y1="97333" x2="44330" y2="97333"/>
                        <a14:foregroundMark x1="97938" y1="48000" x2="97938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077" y="16044929"/>
            <a:ext cx="1231746" cy="952381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79FFFFCF-9674-70AD-C3A0-341EEE130D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172" y="3390281"/>
            <a:ext cx="4429125" cy="4429125"/>
          </a:xfrm>
          <a:prstGeom prst="rect">
            <a:avLst/>
          </a:prstGeom>
        </p:spPr>
      </p:pic>
      <p:pic>
        <p:nvPicPr>
          <p:cNvPr id="39" name="Picture 38" descr="A picture containing logo&#10;&#10;Description automatically generated">
            <a:extLst>
              <a:ext uri="{FF2B5EF4-FFF2-40B4-BE49-F238E27FC236}">
                <a16:creationId xmlns:a16="http://schemas.microsoft.com/office/drawing/2014/main" id="{4D9C0B6E-27CF-7297-A67F-505E36A08B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2181" y="18700931"/>
            <a:ext cx="4429125" cy="4429125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537AFFFC-1C38-D693-FFB8-9D3087CAC3F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8" t="32698" r="29667" b="32066"/>
          <a:stretch/>
        </p:blipFill>
        <p:spPr>
          <a:xfrm>
            <a:off x="20870468" y="15940087"/>
            <a:ext cx="2237181" cy="1057223"/>
          </a:xfrm>
          <a:prstGeom prst="rect">
            <a:avLst/>
          </a:prstGeom>
        </p:spPr>
      </p:pic>
      <p:pic>
        <p:nvPicPr>
          <p:cNvPr id="43" name="Picture 42" descr="Text, logo&#10;&#10;Description automatically generated">
            <a:extLst>
              <a:ext uri="{FF2B5EF4-FFF2-40B4-BE49-F238E27FC236}">
                <a16:creationId xmlns:a16="http://schemas.microsoft.com/office/drawing/2014/main" id="{DE862B3C-840E-B08E-44B9-69B1C7F2A0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590" y="18318449"/>
            <a:ext cx="3495675" cy="933450"/>
          </a:xfrm>
          <a:prstGeom prst="rect">
            <a:avLst/>
          </a:prstGeom>
        </p:spPr>
      </p:pic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33D479B0-3B79-BBAC-6418-A9AAC06904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223" y="20279390"/>
            <a:ext cx="3993226" cy="216426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388B917-A1AF-788A-67F0-8E3C046A9C9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781196" y="24565185"/>
            <a:ext cx="14652905" cy="7604483"/>
          </a:xfrm>
          <a:prstGeom prst="rect">
            <a:avLst/>
          </a:prstGeom>
        </p:spPr>
      </p:pic>
      <p:pic>
        <p:nvPicPr>
          <p:cNvPr id="57" name="Picture 56" descr="Text&#10;&#10;Description automatically generated">
            <a:extLst>
              <a:ext uri="{FF2B5EF4-FFF2-40B4-BE49-F238E27FC236}">
                <a16:creationId xmlns:a16="http://schemas.microsoft.com/office/drawing/2014/main" id="{DE6AB29F-B103-DFE8-CFA8-E17B387D81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193" y="4217735"/>
            <a:ext cx="8638050" cy="1977546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8BD6848-CB10-C6CC-C9CF-6DA3FDBC6825}"/>
              </a:ext>
            </a:extLst>
          </p:cNvPr>
          <p:cNvSpPr txBox="1"/>
          <p:nvPr/>
        </p:nvSpPr>
        <p:spPr>
          <a:xfrm>
            <a:off x="1887794" y="4390192"/>
            <a:ext cx="674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This is only a test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C8FBC7-6CD6-564E-991E-E8DD3C8D7062}"/>
              </a:ext>
            </a:extLst>
          </p:cNvPr>
          <p:cNvSpPr txBox="1"/>
          <p:nvPr/>
        </p:nvSpPr>
        <p:spPr>
          <a:xfrm>
            <a:off x="33039008" y="0"/>
            <a:ext cx="10630460" cy="3257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BDBD92F-341B-1D7D-382C-7653CA4BAD4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918397" y="0"/>
            <a:ext cx="10952080" cy="2821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0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1899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Stefani</dc:creator>
  <cp:lastModifiedBy>Alex Stefani</cp:lastModifiedBy>
  <cp:revision>3</cp:revision>
  <dcterms:created xsi:type="dcterms:W3CDTF">2022-05-04T03:36:11Z</dcterms:created>
  <dcterms:modified xsi:type="dcterms:W3CDTF">2022-05-06T02:30:10Z</dcterms:modified>
</cp:coreProperties>
</file>