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wmf"/>
  <Default Extension="pct" ContentType="image/pct"/>
  <Default Extension="pcx" ContentType="image/pcx"/>
  <Default Extension="tga" ContentType="image/tga"/>
  <Default Extension="avi" ContentType="video/avi"/>
  <Default Extension="wmv" ContentType="video/x-ms-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5"/>
  </p:sldMasterIdLst>
  <p:sldIdLst>
    <p:sldId id="258" r:id="rId6"/>
    <p:sldId id="265" r:id="rId7"/>
    <p:sldId id="260" r:id="rId8"/>
    <p:sldId id="267" r:id="rId9"/>
    <p:sldId id="268" r:id="rId10"/>
    <p:sldId id="269" r:id="rId11"/>
    <p:sldId id="270" r:id="rId12"/>
    <p:sldId id="261" r:id="rId13"/>
    <p:sldId id="280" r:id="rId14"/>
    <p:sldId id="262" r:id="rId15"/>
    <p:sldId id="263" r:id="rId16"/>
    <p:sldId id="271" r:id="rId17"/>
    <p:sldId id="273" r:id="rId18"/>
    <p:sldId id="274" r:id="rId19"/>
    <p:sldId id="276" r:id="rId20"/>
    <p:sldId id="275" r:id="rId21"/>
    <p:sldId id="277" r:id="rId22"/>
    <p:sldId id="279" r:id="rId23"/>
    <p:sldId id="264" r:id="rId24"/>
  </p:sldIdLst>
  <p:sldSz cx="9144000" cy="6858000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enClr>
      <a:srgbClr val="0000FF"/>
    </p:penClr>
  </p:showPr>
  <p:extLst>
    <p:ext uri="smNativeData">
      <pr:smAppRevision xmlns:pr="pr" dt="1644359709" val="702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66" d="100"/>
          <a:sy n="66" d="100"/>
        </p:scale>
        <p:origin x="929" y="-255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>
      <p:cViewPr>
        <p:scale>
          <a:sx n="66" d="100"/>
          <a:sy n="66" d="100"/>
        </p:scale>
        <p:origin x="929" y="-25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DAI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5pPr>
          </a:lstStyle>
          <a:p>
            <a:pPr>
              <a:defRPr/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s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90CF-81D4-0F66-9AE2-7733DEAC6C22}" type="slidenum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 and two columns, left column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jXld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YCgAAAAAAAA=="/>
              </a:ext>
            </a:extLst>
          </p:cNvSpPr>
          <p:nvPr>
            <p:ph type="title"/>
          </p:nvPr>
        </p:nvSpPr>
        <p:spPr>
          <a:xfrm>
            <a:off x="717550" y="574040"/>
            <a:ext cx="7749540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Lv8I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XAwAAF4bAADWFwAAAAAAAA=="/>
              </a:ext>
            </a:extLst>
          </p:cNvSpPr>
          <p:nvPr>
            <p:ph type="obj" sz="quarter" idx="1"/>
          </p:nvPr>
        </p:nvSpPr>
        <p:spPr>
          <a:xfrm>
            <a:off x="717550" y="2009140"/>
            <a:ext cx="3731260" cy="1865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UDU+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mhkAAF4bAACFJQAAAAAAAA=="/>
              </a:ext>
            </a:extLst>
          </p:cNvSpPr>
          <p:nvPr>
            <p:ph type="obj" sz="quarter" idx="2"/>
          </p:nvPr>
        </p:nvSpPr>
        <p:spPr>
          <a:xfrm>
            <a:off x="717550" y="4161790"/>
            <a:ext cx="3731260" cy="19373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8e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XAwAABY0AACFJQAAAAAAAA=="/>
              </a:ext>
            </a:extLst>
          </p:cNvSpPr>
          <p:nvPr>
            <p:ph type="obj" sz="half" idx="3"/>
          </p:nvPr>
        </p:nvSpPr>
        <p:spPr>
          <a:xfrm>
            <a:off x="4735830" y="2009140"/>
            <a:ext cx="3731260" cy="409003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C4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BA25-6BD4-0F4C-9AE2-9D19F4AC6CC8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4C//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0Vq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two rows, bottom row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oCfH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YCgAAAAAAAA=="/>
              </a:ext>
            </a:extLst>
          </p:cNvSpPr>
          <p:nvPr>
            <p:ph type="title"/>
          </p:nvPr>
        </p:nvSpPr>
        <p:spPr>
          <a:xfrm>
            <a:off x="717550" y="574040"/>
            <a:ext cx="7749540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Ks8P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XAwAABY0AADWFwAAAAAAAA=="/>
              </a:ext>
            </a:extLst>
          </p:cNvSpPr>
          <p:nvPr>
            <p:ph type="obj" sz="half" idx="1"/>
          </p:nvPr>
        </p:nvSpPr>
        <p:spPr>
          <a:xfrm>
            <a:off x="717550" y="2009140"/>
            <a:ext cx="7749540" cy="1865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rCu5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mhkAAF4bAACFJQAAAAAAAA=="/>
              </a:ext>
            </a:extLst>
          </p:cNvSpPr>
          <p:nvPr>
            <p:ph type="obj" sz="quarter" idx="2"/>
          </p:nvPr>
        </p:nvSpPr>
        <p:spPr>
          <a:xfrm>
            <a:off x="717550" y="4161790"/>
            <a:ext cx="3731260" cy="19373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Vy7d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mhkAABY0AACFJQAAAAAAAA=="/>
              </a:ext>
            </a:extLst>
          </p:cNvSpPr>
          <p:nvPr>
            <p:ph type="obj" sz="quarter" idx="3"/>
          </p:nvPr>
        </p:nvSpPr>
        <p:spPr>
          <a:xfrm>
            <a:off x="4735830" y="4161790"/>
            <a:ext cx="3731260" cy="19373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L//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D70C-42D4-0F21-9AE2-B47499AC6CE1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ad1/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uea4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two rows, top row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L//o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YCgAAAAAAAA=="/>
              </a:ext>
            </a:extLst>
          </p:cNvSpPr>
          <p:nvPr>
            <p:ph type="title"/>
          </p:nvPr>
        </p:nvSpPr>
        <p:spPr>
          <a:xfrm>
            <a:off x="717550" y="574040"/>
            <a:ext cx="7749540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LiA8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XAwAAF4bAADWFwAAAAAAAA=="/>
              </a:ext>
            </a:extLst>
          </p:cNvSpPr>
          <p:nvPr>
            <p:ph type="obj" sz="quarter" idx="1"/>
          </p:nvPr>
        </p:nvSpPr>
        <p:spPr>
          <a:xfrm>
            <a:off x="717550" y="2009140"/>
            <a:ext cx="3731260" cy="1865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//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XAwAABY0AADWFwAAAAAAAA=="/>
              </a:ext>
            </a:extLst>
          </p:cNvSpPr>
          <p:nvPr>
            <p:ph type="obj" sz="quarter" idx="2"/>
          </p:nvPr>
        </p:nvSpPr>
        <p:spPr>
          <a:xfrm>
            <a:off x="4735830" y="2009140"/>
            <a:ext cx="3731260" cy="1865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IC1N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mhkAABY0AACFJQAAAAAAAA=="/>
              </a:ext>
            </a:extLst>
          </p:cNvSpPr>
          <p:nvPr>
            <p:ph type="obj" sz="half" idx="3"/>
          </p:nvPr>
        </p:nvSpPr>
        <p:spPr>
          <a:xfrm>
            <a:off x="717550" y="4161790"/>
            <a:ext cx="7749540" cy="19373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l6An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D977-39D4-0F2F-9AE2-CF7A97AC6C9A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WDN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0E7e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YCgAAAAAAAA=="/>
              </a:ext>
            </a:extLst>
          </p:cNvSpPr>
          <p:nvPr>
            <p:ph type="title"/>
          </p:nvPr>
        </p:nvSpPr>
        <p:spPr>
          <a:xfrm>
            <a:off x="717550" y="574040"/>
            <a:ext cx="7749540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XAwAABY0AACFJQAAAAAAAA=="/>
              </a:ext>
            </a:extLst>
          </p:cNvSpPr>
          <p:nvPr>
            <p:ph type="obj" idx="1"/>
          </p:nvPr>
        </p:nvSpPr>
        <p:spPr>
          <a:xfrm>
            <a:off x="717550" y="2009140"/>
            <a:ext cx="7749540" cy="409003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D223-6DD4-0F24-9AE2-9B719CAC6CCE}" type="slidenum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YCgAAAAAAAA=="/>
              </a:ext>
            </a:extLst>
          </p:cNvSpPr>
          <p:nvPr>
            <p:ph type="title"/>
          </p:nvPr>
        </p:nvSpPr>
        <p:spPr>
          <a:xfrm>
            <a:off x="717550" y="574040"/>
            <a:ext cx="7749540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XAwAAF4bAACFJQAAAAAAAA=="/>
              </a:ext>
            </a:extLst>
          </p:cNvSpPr>
          <p:nvPr>
            <p:ph type="obj" sz="half" idx="1"/>
          </p:nvPr>
        </p:nvSpPr>
        <p:spPr>
          <a:xfrm>
            <a:off x="717550" y="2009140"/>
            <a:ext cx="3731260" cy="409003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XAwAABY0AACFJQAAAAAAAA=="/>
              </a:ext>
            </a:extLst>
          </p:cNvSpPr>
          <p:nvPr>
            <p:ph type="obj" sz="half" idx="2"/>
          </p:nvPr>
        </p:nvSpPr>
        <p:spPr>
          <a:xfrm>
            <a:off x="4735830" y="2009140"/>
            <a:ext cx="3731260" cy="409003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C8F0-BED4-0F3E-9AE2-486B86AC6C1D}" type="slidenum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YCgAAAAAAAA=="/>
              </a:ext>
            </a:extLst>
          </p:cNvSpPr>
          <p:nvPr>
            <p:ph type="title"/>
          </p:nvPr>
        </p:nvSpPr>
        <p:spPr>
          <a:xfrm>
            <a:off x="717550" y="574040"/>
            <a:ext cx="7749540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A907-49D4-0F5F-9AE2-BF0AE7AC6CEA}" type="slidenum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DAAF-E1D4-0F2C-9AE2-177994AC6C42}" type="slidenum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FJQAAAAAAAA=="/>
              </a:ext>
            </a:extLst>
          </p:cNvSpPr>
          <p:nvPr>
            <p:ph type="obj"/>
          </p:nvPr>
        </p:nvSpPr>
        <p:spPr>
          <a:xfrm>
            <a:off x="717550" y="574040"/>
            <a:ext cx="7749540" cy="552513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CEC0-8ED4-0F38-9AE2-786D80AC6C2D}" type="slidenum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YCgAAAAAAAA=="/>
              </a:ext>
            </a:extLst>
          </p:cNvSpPr>
          <p:nvPr>
            <p:ph type="title"/>
          </p:nvPr>
        </p:nvSpPr>
        <p:spPr>
          <a:xfrm>
            <a:off x="717550" y="574040"/>
            <a:ext cx="7749540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XAwAABY0AADWFwAAAAAAAA=="/>
              </a:ext>
            </a:extLst>
          </p:cNvSpPr>
          <p:nvPr>
            <p:ph type="obj" sz="half" idx="1"/>
          </p:nvPr>
        </p:nvSpPr>
        <p:spPr>
          <a:xfrm>
            <a:off x="717550" y="2009140"/>
            <a:ext cx="7749540" cy="1865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mhkAABY0AACFJQAAAAAAAA=="/>
              </a:ext>
            </a:extLst>
          </p:cNvSpPr>
          <p:nvPr>
            <p:ph type="obj" sz="half" idx="2"/>
          </p:nvPr>
        </p:nvSpPr>
        <p:spPr>
          <a:xfrm>
            <a:off x="717550" y="4161790"/>
            <a:ext cx="7749540" cy="19373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F1EB-A5D4-0F07-9AE2-5352BFAC6C06}" type="slidenum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YCgAAAAAAAA=="/>
              </a:ext>
            </a:extLst>
          </p:cNvSpPr>
          <p:nvPr>
            <p:ph type="title"/>
          </p:nvPr>
        </p:nvSpPr>
        <p:spPr>
          <a:xfrm>
            <a:off x="717550" y="574040"/>
            <a:ext cx="7749540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XAwAAF4bAADWFwAAAAAAAA=="/>
              </a:ext>
            </a:extLst>
          </p:cNvSpPr>
          <p:nvPr>
            <p:ph type="obj" sz="quarter" idx="1"/>
          </p:nvPr>
        </p:nvSpPr>
        <p:spPr>
          <a:xfrm>
            <a:off x="717550" y="2009140"/>
            <a:ext cx="3731260" cy="1865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XAwAABY0AADWFwAAAAAAAA=="/>
              </a:ext>
            </a:extLst>
          </p:cNvSpPr>
          <p:nvPr>
            <p:ph type="obj" sz="quarter" idx="2"/>
          </p:nvPr>
        </p:nvSpPr>
        <p:spPr>
          <a:xfrm>
            <a:off x="4735830" y="2009140"/>
            <a:ext cx="3731260" cy="1865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Object4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mhkAAF4bAACFJQAAAAAAAA=="/>
              </a:ext>
            </a:extLst>
          </p:cNvSpPr>
          <p:nvPr>
            <p:ph type="obj" sz="quarter" idx="3"/>
          </p:nvPr>
        </p:nvSpPr>
        <p:spPr>
          <a:xfrm>
            <a:off x="717550" y="4161790"/>
            <a:ext cx="3731260" cy="19373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6" name="Object3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mhkAABY0AACFJQAAAAAAAA=="/>
              </a:ext>
            </a:extLst>
          </p:cNvSpPr>
          <p:nvPr>
            <p:ph type="obj" sz="quarter" idx="4"/>
          </p:nvPr>
        </p:nvSpPr>
        <p:spPr>
          <a:xfrm>
            <a:off x="4735830" y="4161790"/>
            <a:ext cx="3731260" cy="19373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8989-C7D4-0F7F-9AE2-312AC7AC6C64}" type="slidenum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XQd8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9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qCep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and two columns, right column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P1Cd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iAMAABY0AACYCgAAAAAAAA=="/>
              </a:ext>
            </a:extLst>
          </p:cNvSpPr>
          <p:nvPr>
            <p:ph type="title"/>
          </p:nvPr>
        </p:nvSpPr>
        <p:spPr>
          <a:xfrm>
            <a:off x="717550" y="574040"/>
            <a:ext cx="7749540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r1s6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XAwAAF4bAACFJQAAAAAAAA=="/>
              </a:ext>
            </a:extLst>
          </p:cNvSpPr>
          <p:nvPr>
            <p:ph type="obj" sz="half" idx="1"/>
          </p:nvPr>
        </p:nvSpPr>
        <p:spPr>
          <a:xfrm>
            <a:off x="717550" y="2009140"/>
            <a:ext cx="3731260" cy="409003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k1iz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XAwAABY0AADWFwAAAAAAAA=="/>
              </a:ext>
            </a:extLst>
          </p:cNvSpPr>
          <p:nvPr>
            <p:ph type="obj" sz="quarter" idx="2"/>
          </p:nvPr>
        </p:nvSpPr>
        <p:spPr>
          <a:xfrm>
            <a:off x="4735830" y="2009140"/>
            <a:ext cx="3731260" cy="1865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8e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mhkAABY0AACFJQAAAAAAAA=="/>
              </a:ext>
            </a:extLst>
          </p:cNvSpPr>
          <p:nvPr>
            <p:ph type="obj" sz="quarter" idx="3"/>
          </p:nvPr>
        </p:nvSpPr>
        <p:spPr>
          <a:xfrm>
            <a:off x="4735830" y="4161790"/>
            <a:ext cx="3731260" cy="19373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9/5c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E790-DED4-0F11-9AE2-2844A9AC6C7D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m6X3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7t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AAAAAA=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5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Placehold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Times New Roman" pitchFamily="1" charset="-18"/>
                <a:ea typeface="Times New Roman" pitchFamily="1" charset="-18"/>
                <a:cs typeface="Times New Roman" pitchFamily="1" charset="-18"/>
              </a:defRPr>
            </a:lvl5pPr>
          </a:lstStyle>
          <a:p>
            <a:pPr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AAAAAA=="/>
              </a:ext>
            </a:extLst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effectLst/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AAAAAA=="/>
              </a:ext>
            </a:extLst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effectLst/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AAAAAA=="/>
              </a:ext>
            </a:extLst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effectLst/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  <a:fld id="{395AC943-0DD4-0F3F-9AE2-FB6A87AC6CA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UAQQ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AAAAAA=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Alkalmazás felépítése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kAYAADAMAACgMgAAqyU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66800" y="1981200"/>
            <a:ext cx="7162800" cy="41421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zogt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cAQ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Tqx0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Backend  – WCF StorageService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lLHmc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WX7M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wAMAAOcIAADaNAAATSc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9600" y="1447165"/>
            <a:ext cx="7981950" cy="49415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16RS4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I5S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O/1n0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Backend – WCF LocationService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n///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WX7M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1AMAAAIKAADJNAAAXCY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22300" y="1626870"/>
            <a:ext cx="7958455" cy="4608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Backend – DatabaseManager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P/T9I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AAAC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+wQAAK4MAAAYMwAAoiM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09625" y="2061210"/>
            <a:ext cx="7496175" cy="37312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Frontend – login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Bb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+wQAAJAJAAAYMwAAvyY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09625" y="1554480"/>
            <a:ext cx="7496175" cy="47440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Frontend – users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ACdo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+wQAAKwJAAAYMwAAoiY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09625" y="1572260"/>
            <a:ext cx="7496175" cy="47078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RUT04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52lz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Frontend – products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/xtT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SAUAAKwJAADLMgAAoiY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58520" y="1572260"/>
            <a:ext cx="7398385" cy="47078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9OADk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Nwsj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Frontend – products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SAUAAKwJAADLMgAAoiY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58520" y="1572260"/>
            <a:ext cx="7398385" cy="47078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RuT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Frontend – purchases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QAwM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SAUAAKwJAADLMgAAoSY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58520" y="1572260"/>
            <a:ext cx="7398385" cy="47072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O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Wlg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8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Frontend – sales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CQN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B4AHk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SAUAALAJAADLMgAAnCY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58520" y="1574800"/>
            <a:ext cx="7398385" cy="47015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M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Frontend – locations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L8v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WX7M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SAUAAPUJAADLMgAAVyY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58520" y="1618615"/>
            <a:ext cx="7398385" cy="46139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OAUE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ss10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AAAAAA=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MySQL adatbázis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VkKKE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SAcAAKoKAAARMQAAxyc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83640" y="1733550"/>
            <a:ext cx="6792595" cy="47326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yH84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clxM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v0ujg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AAAAAA=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Adatbázis - users tábla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mUWgM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BBAEE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9gMAAKMKAAAtNAAAuic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43890" y="1729105"/>
            <a:ext cx="7837805" cy="47288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Dexv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AAAAAA=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Adatbázis - products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CqPWQ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O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cAcAAFAKAACIMQAAZyU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09040" y="1676400"/>
            <a:ext cx="6842760" cy="4403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v6Ib0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6QrmU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0y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AAAAAA=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Adatbázis - purchases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O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wwkAAFAKAAA1LwAAZyU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86865" y="1676400"/>
            <a:ext cx="6087110" cy="4403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AAAAAA=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Adatbázis - sales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JAoAAFAKAADTLgAAZyU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48460" y="1676400"/>
            <a:ext cx="5963285" cy="4403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AAAAAA=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Adatbázis - stocks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D/Fw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JAoAAJIMAADTLgAAJSM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48460" y="2043430"/>
            <a:ext cx="5963285" cy="3669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YmZPM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vU9YM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wQuI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AAAAAA=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Adatbázis - locations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ZIAIM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BBAEE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LQoAALYMAAAGLQAAMiQ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54175" y="2066290"/>
            <a:ext cx="5664835" cy="38176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QQ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A=="/>
              </a:ext>
            </a:extLst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A=="/>
              </a:ext>
            </a:extLst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pr" val="SMDATA_12_HfACYh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IAAAg0AACABwAAAAAAAA=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t>Backend  – WCF UserService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pr" val="SMDATA_12_HfACYh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AAAAAA=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  <a:defRPr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pr" val="SMDATA_13_HfACYh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wAMAAM0IAADaNAAAZycAAA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9600" y="1430655"/>
            <a:ext cx="7981950" cy="49745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CCCCFF"/>
      </a:hlink>
      <a:folHlink>
        <a:srgbClr val="B2B2B2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FF"/>
        </a:dk1>
        <a:lt1>
          <a:srgbClr val="FFFF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CC"/>
        </a:dk1>
        <a:lt1>
          <a:srgbClr val="000000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translator</dc:creator>
  <cp:keywords/>
  <dc:description/>
  <cp:lastModifiedBy>composer</cp:lastModifiedBy>
  <cp:revision>0</cp:revision>
  <dcterms:created xsi:type="dcterms:W3CDTF">2021-12-14T17:43:33Z</dcterms:created>
  <dcterms:modified xsi:type="dcterms:W3CDTF">2022-02-08T23:35:09Z</dcterms:modified>
</cp:coreProperties>
</file>