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6" r:id="rId9"/>
    <p:sldId id="265" r:id="rId10"/>
    <p:sldId id="260" r:id="rId11"/>
    <p:sldId id="261" r:id="rId12"/>
    <p:sldId id="262" r:id="rId13"/>
    <p:sldId id="263" r:id="rId14"/>
    <p:sldId id="264" r:id="rId15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Times New Roman" pitchFamily="1" charset="-18"/>
        <a:ea typeface="Times New Roman" pitchFamily="1" charset="-18"/>
        <a:cs typeface="Times New Roman" pitchFamily="1" charset="-18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Times New Roman" pitchFamily="1" charset="-18"/>
        <a:ea typeface="Times New Roman" pitchFamily="1" charset="-18"/>
        <a:cs typeface="Times New Roman" pitchFamily="1" charset="-18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Times New Roman" pitchFamily="1" charset="-18"/>
        <a:ea typeface="Times New Roman" pitchFamily="1" charset="-18"/>
        <a:cs typeface="Times New Roman" pitchFamily="1" charset="-18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Times New Roman" pitchFamily="1" charset="-18"/>
        <a:ea typeface="Times New Roman" pitchFamily="1" charset="-18"/>
        <a:cs typeface="Times New Roman" pitchFamily="1" charset="-18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Times New Roman" pitchFamily="1" charset="-18"/>
        <a:ea typeface="Times New Roman" pitchFamily="1" charset="-18"/>
        <a:cs typeface="Times New Roman" pitchFamily="1" charset="-18"/>
      </a:defRPr>
    </a:lvl5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9507919" val="982" revOS="4"/>
      <pr:smFileRevision xmlns:pr="smNativeData" dt="1639507919" val="0"/>
      <pr:guideOptions xmlns:pr="smNativeData" dt="163950791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72" d="100"/>
          <a:sy n="72" d="100"/>
        </p:scale>
        <p:origin x="1703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72" d="100"/>
          <a:sy n="72" d="100"/>
        </p:scale>
        <p:origin x="1703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8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43AA-E4D1-E2B5-9F0F-12E00D416947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7DAB-E5D1-E28B-9F0F-13DE3341694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C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B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4E88-C6D1-E2B8-9F0F-30ED0041696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7BC4-8AD1-E28D-9F0F-7CD83541692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638F-C1D1-E295-9F0F-37C02D41696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Q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Q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412E-60D1-E2B7-9F0F-96E20F4169C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+e4YR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cw4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/B5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Q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+e4YRMAAAAlAAAAZAAAAA8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xN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07Ye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Q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baWk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8AXK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L4Sx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1C0D-43D1-E2EA-9F0F-B5BF524169E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Tc8m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kdaw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JQ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+uWt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3B19-57D1-E2CD-9F0F-A198754169F4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hAQ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fIx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Vrr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0714-5AD1-E2F1-9F0F-ACA4494169F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0wI1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VGe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wL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KIU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6260-2ED1-E294-9F0F-D8C12C41698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Xc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B7783B-75D1-E28E-9F0F-83DB364169D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//////////8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Placehold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//////////8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EAAAACYAAAAIAAAA//////////8="/>
              </a:ext>
            </a:extLst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lvl1pPr>
          </a:lstStyle>
          <a:p>
            <a:pPr/>
            <a:r>
              <a:t/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lvl1pPr>
          </a:lstStyle>
          <a:p>
            <a:pPr/>
            <a:fld id="{3CB75630-7ED1-E2A0-9F0F-88F5184169D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Times New Roman" pitchFamily="1" charset="-18"/>
          <a:ea typeface="Times New Roman" pitchFamily="1" charset="-18"/>
          <a:cs typeface="Times New Roman" pitchFamily="1" charset="-18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qXvfg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Y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lvl1pPr>
          </a:lstStyle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K8Q0g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Y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 defTabSz="449580">
              <a:tabLst/>
              <a:defRPr sz="1400">
                <a:solidFill>
                  <a:srgbClr val="000000"/>
                </a:solidFill>
                <a:latin typeface="Calibri" pitchFamily="2" charset="-18"/>
                <a:ea typeface="SimSun" pitchFamily="0" charset="0"/>
                <a:cs typeface="Times New Roman" pitchFamily="1" charset="-18"/>
              </a:defRPr>
            </a:lvl1pPr>
          </a:lstStyle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Alkalmazás felépítése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wAMAAJYKAACANAAABi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0850"/>
            <a:ext cx="7924800" cy="4622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B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2O99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IAAAg0AACABwAAEAAAACYAAAAIAAAAASAAAAAAAAA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Backend terv – UsersManager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jlMb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FD33r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+wQAAIgHAAAYMwAAy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224280"/>
            <a:ext cx="7496175" cy="5405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uLR8Q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UO/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Alkalmazás felépítése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kAYAANgJAAA4MQAAl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934200" cy="49961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J5Vg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zFacw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Alkalmazás felépítése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Q////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kAYAADAMAACgMgAAqy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7162800" cy="41421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/MyLY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TmJf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Alkalmazás felépítése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WAo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SAMAAAINAAAINAAAFi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4550"/>
            <a:ext cx="7924800" cy="3751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DA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Adatbázis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2Hf7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dHwE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bQQAAKoKAADtMwAAx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1733550"/>
            <a:ext cx="7721600" cy="4732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0cljg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D77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Frontend terv - állásajánlatok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DAAA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8AAAAMEKAABQNwAA2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8155"/>
            <a:ext cx="8839200" cy="47288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zNXHs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Frontend terv - regisztráció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FBQ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wAMAAFAKAACdNQAAZy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105775" cy="4403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vF+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IAAAg0AACABwAAEAAAACYAAAAIAAAAASAAAAAAAAA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Backend terv – WCF IService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vqO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wAMAAFwIAADaNAAA2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8900"/>
            <a:ext cx="7981950" cy="5118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BAAAcCYAAPAPAABAKQAAAAAAACYAAAAIAAAAAQAAAAAAAAA="/>
              </a:ext>
            </a:extLst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+e4YRMAAAAlAAAAZAAAAA8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4EwAAcCYAAAglAABAKQAAA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z+e4YR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t+8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IAAAg0AACABwAAEAAAACYAAAAIAAAAASAAAAAAAAA=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Backend terv – WCF Service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z+e4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jYOW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t> 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z+e4YRMAAAAlAAAAEQ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///wEAAAAAAAAAAAAAAAAAAAAAAAAAAAAAAAAAAAAAAAAAAAAAAAB/f38AgICAA8zMzADAwP8Af39/AAAAAAAAAAAAAAAAAP///wAAAAAAIQAAABgAAAAUAAAA1AMAAIcIAADJNAAA2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86205"/>
            <a:ext cx="7958455" cy="50907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CCFF"/>
      </a:hlink>
      <a:folHlink>
        <a:srgbClr val="B2B2B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translator</dc:creator>
  <cp:keywords/>
  <dc:description/>
  <cp:lastModifiedBy>composer</cp:lastModifiedBy>
  <cp:revision>0</cp:revision>
  <dcterms:created xsi:type="dcterms:W3CDTF">2021-12-14T17:43:33Z</dcterms:created>
  <dcterms:modified xsi:type="dcterms:W3CDTF">2021-12-14T18:51:59Z</dcterms:modified>
</cp:coreProperties>
</file>