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220" autoAdjust="0"/>
  </p:normalViewPr>
  <p:slideViewPr>
    <p:cSldViewPr snapToGrid="0">
      <p:cViewPr varScale="1">
        <p:scale>
          <a:sx n="91" d="100"/>
          <a:sy n="91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95FA7-F877-4A98-91AF-A68F5A1C8B19}" type="datetimeFigureOut">
              <a:rPr lang="pl-PL" smtClean="0"/>
              <a:t>2015-10-24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E18E2-DCCA-4C8A-A438-B8730EB4A8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52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Jak wynika z raportu Deloitte („The Deloitte Consumer </a:t>
            </a:r>
            <a:r>
              <a:rPr lang="pl-PL" dirty="0" err="1" smtClean="0"/>
              <a:t>Review</a:t>
            </a:r>
            <a:r>
              <a:rPr lang="pl-PL" dirty="0" smtClean="0"/>
              <a:t>. Digital </a:t>
            </a:r>
            <a:r>
              <a:rPr lang="pl-PL" dirty="0" err="1" smtClean="0"/>
              <a:t>Predictions</a:t>
            </a:r>
            <a:r>
              <a:rPr lang="pl-PL" dirty="0" smtClean="0"/>
              <a:t> 2015”) do końca tego roku prawie jedna trzecia sklepów w USA i 15-20 proc. w Wielkiej Brytanii zainstaluje </a:t>
            </a:r>
            <a:r>
              <a:rPr lang="pl-PL" dirty="0" err="1" smtClean="0"/>
              <a:t>beacony</a:t>
            </a:r>
            <a:r>
              <a:rPr lang="pl-PL" dirty="0" smtClean="0"/>
              <a:t>.</a:t>
            </a:r>
          </a:p>
          <a:p>
            <a:r>
              <a:rPr lang="pl-PL" dirty="0" smtClean="0"/>
              <a:t>Zastosowania : </a:t>
            </a:r>
          </a:p>
          <a:p>
            <a:r>
              <a:rPr lang="pl-PL" dirty="0" smtClean="0"/>
              <a:t>	Miejsca publiczne – szpitale, muzea, urzędy,</a:t>
            </a:r>
            <a:r>
              <a:rPr lang="pl-PL" baseline="0" dirty="0" smtClean="0"/>
              <a:t> uczelnia – sprawdzanie obecności na zajęciach</a:t>
            </a:r>
          </a:p>
          <a:p>
            <a:r>
              <a:rPr lang="pl-PL" baseline="0" dirty="0" smtClean="0"/>
              <a:t>	Marketing – centra handlowe, analizowanie </a:t>
            </a:r>
            <a:r>
              <a:rPr lang="pl-PL" baseline="0" dirty="0" err="1" smtClean="0"/>
              <a:t>zachowań</a:t>
            </a:r>
            <a:r>
              <a:rPr lang="pl-PL" baseline="0" dirty="0" smtClean="0"/>
              <a:t> ludzkich</a:t>
            </a:r>
          </a:p>
          <a:p>
            <a:r>
              <a:rPr lang="pl-PL" baseline="0" dirty="0" smtClean="0"/>
              <a:t>	Edukacja – interaktywne zwiedzanie</a:t>
            </a:r>
          </a:p>
          <a:p>
            <a:r>
              <a:rPr lang="pl-PL" baseline="0" dirty="0" smtClean="0"/>
              <a:t>	Ratownictwo – możliwość namierzenia poszkodowanego w budynku, kopalnie, możliwość namierzenia zgubionej rzeczy, zapobieganie gubieniu dzieci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E18E2-DCCA-4C8A-A438-B8730EB4A82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37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2426"/>
            <a:ext cx="2207684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07684" y="1628776"/>
            <a:ext cx="1003300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97668" y="2130425"/>
            <a:ext cx="9453033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7668" y="5697538"/>
            <a:ext cx="9453033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 smtClean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10322984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3487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805316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241367" y="630239"/>
            <a:ext cx="2806700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14918" y="630239"/>
            <a:ext cx="8223249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4489462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713206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39312053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14918" y="1881189"/>
            <a:ext cx="5513916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32034" y="1881189"/>
            <a:ext cx="5516033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04348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5341099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8935587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223518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66783245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83077611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70984" y="481014"/>
            <a:ext cx="11521016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670984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630238"/>
            <a:ext cx="11233149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881189"/>
            <a:ext cx="11233149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-19050"/>
            <a:ext cx="3122084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97667" y="2143125"/>
            <a:ext cx="9453033" cy="2019300"/>
          </a:xfrm>
        </p:spPr>
        <p:txBody>
          <a:bodyPr/>
          <a:lstStyle/>
          <a:p>
            <a:r>
              <a:rPr lang="pl-PL" dirty="0" smtClean="0"/>
              <a:t>Lokalizacja wewnątrzbudynkowa z wykorzystaniem technologii Bluetooth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 smtClean="0"/>
              <a:t>Cel i zakres pracy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sz="quarter" idx="1"/>
          </p:nvPr>
        </p:nvSpPr>
        <p:spPr>
          <a:xfrm>
            <a:off x="2497668" y="5860111"/>
            <a:ext cx="9453033" cy="900112"/>
          </a:xfrm>
        </p:spPr>
        <p:txBody>
          <a:bodyPr/>
          <a:lstStyle/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Kierunek: Informatyka</a:t>
            </a:r>
          </a:p>
          <a:p>
            <a:r>
              <a:rPr lang="pl-PL" dirty="0" smtClean="0"/>
              <a:t>Specjalność: Inżynieria internetowa</a:t>
            </a:r>
          </a:p>
          <a:p>
            <a:r>
              <a:rPr lang="pl-PL" dirty="0" smtClean="0"/>
              <a:t>Semestr zimowy 2015/1016</a:t>
            </a:r>
          </a:p>
          <a:p>
            <a:endParaRPr lang="pl-PL" dirty="0" smtClean="0"/>
          </a:p>
          <a:p>
            <a:r>
              <a:rPr lang="pl-PL" dirty="0" smtClean="0"/>
              <a:t>Autor: Michał Sztuka</a:t>
            </a:r>
          </a:p>
          <a:p>
            <a:r>
              <a:rPr lang="pl-PL" dirty="0" smtClean="0"/>
              <a:t>Promotor: Dr Inż. Maciej Nikodem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125636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Stworzenie narzędzia do wyznaczania lokalizacji urządzenia wewnątrz budynku z dokładnością do 2m.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Próba znalezienia słabych punktów obecnych rozwiązań oraz zbadanie możliwości zwiększenia dokładności lokalizacji.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68166" y="6285187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842522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Motywacja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Bluetooth </a:t>
            </a:r>
            <a:r>
              <a:rPr lang="pl-PL" dirty="0" err="1" smtClean="0"/>
              <a:t>Low</a:t>
            </a:r>
            <a:r>
              <a:rPr lang="pl-PL" dirty="0" smtClean="0"/>
              <a:t> </a:t>
            </a:r>
            <a:r>
              <a:rPr lang="pl-PL" dirty="0" err="1" smtClean="0"/>
              <a:t>Energy</a:t>
            </a:r>
            <a:r>
              <a:rPr lang="pl-PL" dirty="0" smtClean="0"/>
              <a:t> - nowe możliwości</a:t>
            </a:r>
          </a:p>
          <a:p>
            <a:pPr lvl="1"/>
            <a:r>
              <a:rPr lang="pl-PL" sz="2400" dirty="0" smtClean="0"/>
              <a:t>Technologia </a:t>
            </a:r>
            <a:r>
              <a:rPr lang="pl-PL" sz="2400" dirty="0" err="1" smtClean="0"/>
              <a:t>Beacon</a:t>
            </a:r>
            <a:endParaRPr lang="pl-PL" sz="2400" dirty="0" smtClean="0"/>
          </a:p>
          <a:p>
            <a:pPr lvl="1"/>
            <a:r>
              <a:rPr lang="pl-PL" sz="2400" dirty="0" err="1" smtClean="0"/>
              <a:t>IoT</a:t>
            </a:r>
            <a:r>
              <a:rPr lang="pl-PL" sz="2400" dirty="0" smtClean="0"/>
              <a:t> (Internet of </a:t>
            </a:r>
            <a:r>
              <a:rPr lang="pl-PL" sz="2400" dirty="0" err="1" smtClean="0"/>
              <a:t>Things</a:t>
            </a:r>
            <a:r>
              <a:rPr lang="pl-PL" sz="2400" dirty="0" smtClean="0"/>
              <a:t>)</a:t>
            </a:r>
          </a:p>
          <a:p>
            <a:r>
              <a:rPr lang="pl-PL" dirty="0" smtClean="0"/>
              <a:t>Wiele zastosowań </a:t>
            </a:r>
          </a:p>
          <a:p>
            <a:pPr lvl="1"/>
            <a:r>
              <a:rPr lang="pl-PL" sz="2400" dirty="0" smtClean="0"/>
              <a:t>Miejsca publiczne </a:t>
            </a:r>
          </a:p>
          <a:p>
            <a:pPr lvl="1"/>
            <a:r>
              <a:rPr lang="pl-PL" sz="2400" dirty="0" smtClean="0"/>
              <a:t>Marketing</a:t>
            </a:r>
          </a:p>
          <a:p>
            <a:pPr lvl="1"/>
            <a:r>
              <a:rPr lang="pl-PL" sz="2400" dirty="0" smtClean="0"/>
              <a:t>Edukacja </a:t>
            </a:r>
          </a:p>
          <a:p>
            <a:pPr lvl="1"/>
            <a:r>
              <a:rPr lang="pl-PL" sz="2400" dirty="0" smtClean="0"/>
              <a:t>Ratownictwo </a:t>
            </a:r>
          </a:p>
          <a:p>
            <a:r>
              <a:rPr lang="pl-PL" dirty="0" smtClean="0"/>
              <a:t>Pogłębienie wiedzy z zakresu szybko rozwijającej się technologii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68166" y="6285187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465166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lokalizacji za pomocą technologii </a:t>
            </a:r>
            <a:r>
              <a:rPr lang="pl-PL" dirty="0" err="1" smtClean="0"/>
              <a:t>Beacon</a:t>
            </a: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Niski pobór energii</a:t>
            </a:r>
          </a:p>
          <a:p>
            <a:r>
              <a:rPr lang="pl-PL" dirty="0" smtClean="0"/>
              <a:t>Powszechna dostępność technologii Bluetooth w urządzeniach mobilnych</a:t>
            </a:r>
          </a:p>
          <a:p>
            <a:r>
              <a:rPr lang="pl-PL" dirty="0" smtClean="0"/>
              <a:t>Bezpieczeństwo</a:t>
            </a:r>
          </a:p>
          <a:p>
            <a:r>
              <a:rPr lang="pl-PL" dirty="0" smtClean="0"/>
              <a:t>Niskie koszty</a:t>
            </a:r>
          </a:p>
          <a:p>
            <a:r>
              <a:rPr lang="pl-PL" dirty="0" smtClean="0"/>
              <a:t>Elastyczność</a:t>
            </a:r>
          </a:p>
          <a:p>
            <a:r>
              <a:rPr lang="pl-PL" dirty="0" smtClean="0"/>
              <a:t>Dokładność</a:t>
            </a:r>
            <a:br>
              <a:rPr lang="pl-PL" dirty="0" smtClean="0"/>
            </a:b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3549650"/>
            <a:ext cx="5695950" cy="2771826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8166" y="6285187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982712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pracy dyplomowej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Przegląd literatury</a:t>
            </a:r>
          </a:p>
          <a:p>
            <a:pPr lvl="1"/>
            <a:r>
              <a:rPr lang="pl-PL" dirty="0" smtClean="0"/>
              <a:t>Istniejące rozwiązania (poszukiwania słabych punktów)</a:t>
            </a:r>
          </a:p>
          <a:p>
            <a:pPr lvl="1"/>
            <a:r>
              <a:rPr lang="pl-PL" dirty="0" smtClean="0"/>
              <a:t>Porównanie metod lokalizacji</a:t>
            </a:r>
          </a:p>
          <a:p>
            <a:pPr lvl="1"/>
            <a:r>
              <a:rPr lang="pl-PL" dirty="0" smtClean="0"/>
              <a:t>Wybór algorytmu wyznaczania pozycji  </a:t>
            </a:r>
          </a:p>
          <a:p>
            <a:r>
              <a:rPr lang="pl-PL" dirty="0" smtClean="0"/>
              <a:t>Implementacja wybranej metody lokalizacji</a:t>
            </a:r>
          </a:p>
          <a:p>
            <a:r>
              <a:rPr lang="pl-PL" dirty="0" smtClean="0"/>
              <a:t>Zaplanowanie oraz przeprowadzenie testów</a:t>
            </a:r>
          </a:p>
          <a:p>
            <a:r>
              <a:rPr lang="pl-PL" dirty="0" smtClean="0"/>
              <a:t>Analiza uzyskanych wyników</a:t>
            </a:r>
          </a:p>
          <a:p>
            <a:r>
              <a:rPr lang="pl-PL" dirty="0" smtClean="0"/>
              <a:t>Stworzenie dokumentacji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68166" y="6285187"/>
            <a:ext cx="5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786250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sz="quarter" idx="1"/>
          </p:nvPr>
        </p:nvSpPr>
        <p:spPr>
          <a:xfrm>
            <a:off x="2407515" y="4615712"/>
            <a:ext cx="9453033" cy="900112"/>
          </a:xfrm>
        </p:spPr>
        <p:txBody>
          <a:bodyPr/>
          <a:lstStyle/>
          <a:p>
            <a:r>
              <a:rPr lang="pl-PL" sz="2800" dirty="0" smtClean="0"/>
              <a:t>Pytania? 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90019034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337</TotalTime>
  <Words>185</Words>
  <Application>Microsoft Office PowerPoint</Application>
  <PresentationFormat>Panoramiczny</PresentationFormat>
  <Paragraphs>53</Paragraphs>
  <Slides>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1_Projekt domyślny</vt:lpstr>
      <vt:lpstr>Lokalizacja wewnątrzbudynkowa z wykorzystaniem technologii Bluetooth  Cel i zakres pracy</vt:lpstr>
      <vt:lpstr>Cel pracy</vt:lpstr>
      <vt:lpstr>Motywacja</vt:lpstr>
      <vt:lpstr>Zalety lokalizacji za pomocą technologii Beacon </vt:lpstr>
      <vt:lpstr>Zakres pracy dyplomowej</vt:lpstr>
      <vt:lpstr>Dziękuję za uwagę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Lokalizacja wewnątrzbudynkowa z wykorzystaniem technologii Bluetooth</dc:title>
  <dc:creator>User</dc:creator>
  <cp:lastModifiedBy>User</cp:lastModifiedBy>
  <cp:revision>17</cp:revision>
  <dcterms:created xsi:type="dcterms:W3CDTF">2015-10-24T14:12:10Z</dcterms:created>
  <dcterms:modified xsi:type="dcterms:W3CDTF">2015-10-24T19:50:35Z</dcterms:modified>
</cp:coreProperties>
</file>