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01BD-8100-43FD-9815-3B87105EE7F6}" type="datetimeFigureOut">
              <a:rPr lang="pl-PL" smtClean="0"/>
              <a:t>2015-11-23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E68B7-9B25-44F2-85DC-4A002F9CA8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510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Trilateracja jest jedną z najstarszych i najbardziej znanych metod używanych do określenia</a:t>
            </a:r>
            <a:r>
              <a:rPr lang="pl-PL" baseline="0" dirty="0" smtClean="0"/>
              <a:t> lokalizacji. Wymaga pomiaru odległości pomiędzy obiektem a co najmniej trzema nadajnikami. Trzy lub więcej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9A125-592D-45CA-AC48-B3AE6A1766F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68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2426"/>
            <a:ext cx="2207684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07684" y="1628776"/>
            <a:ext cx="1003300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97668" y="2130425"/>
            <a:ext cx="9453033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7668" y="5697538"/>
            <a:ext cx="9453033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10322984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4895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2285560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241367" y="630239"/>
            <a:ext cx="2806700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14918" y="630239"/>
            <a:ext cx="8223249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15093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1267482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80719547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14918" y="1881189"/>
            <a:ext cx="5513916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32034" y="1881189"/>
            <a:ext cx="5516033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6614808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512009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836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824731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626909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99152910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70984" y="481014"/>
            <a:ext cx="11521016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670984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630238"/>
            <a:ext cx="11233149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881189"/>
            <a:ext cx="11233149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-19050"/>
            <a:ext cx="3122084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90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Lokalizacja wewnątrzbudynkowa z wykorzystaniem technologii Bluetooth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smtClean="0"/>
              <a:t>Postępy pracy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>
          <a:xfrm>
            <a:off x="2497667" y="6224760"/>
            <a:ext cx="9453033" cy="900112"/>
          </a:xfrm>
        </p:spPr>
        <p:txBody>
          <a:bodyPr/>
          <a:lstStyle/>
          <a:p>
            <a:r>
              <a:rPr lang="pl-PL" dirty="0" smtClean="0"/>
              <a:t>Kierunek: Informatyka</a:t>
            </a:r>
          </a:p>
          <a:p>
            <a:r>
              <a:rPr lang="pl-PL" dirty="0" smtClean="0"/>
              <a:t>Specjalność: Inżynieria internetowa</a:t>
            </a:r>
          </a:p>
          <a:p>
            <a:r>
              <a:rPr lang="pl-PL" dirty="0" smtClean="0"/>
              <a:t>Semestr zimowy 2015/2016</a:t>
            </a:r>
          </a:p>
          <a:p>
            <a:endParaRPr lang="pl-PL" dirty="0" smtClean="0"/>
          </a:p>
          <a:p>
            <a:r>
              <a:rPr lang="pl-PL" dirty="0" smtClean="0"/>
              <a:t>Autor: Michał Sztuka</a:t>
            </a:r>
          </a:p>
          <a:p>
            <a:r>
              <a:rPr lang="pl-PL" dirty="0" smtClean="0"/>
              <a:t>Promotor: Dr inż. Maciej Nikodem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805930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- schemat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303" y="4754007"/>
            <a:ext cx="1226881" cy="1226881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723" y="4754006"/>
            <a:ext cx="1226881" cy="1226881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447" y="2198728"/>
            <a:ext cx="2107905" cy="71396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46" y="4754007"/>
            <a:ext cx="1226881" cy="1226881"/>
          </a:xfrm>
          <a:prstGeom prst="rect">
            <a:avLst/>
          </a:prstGeom>
        </p:spPr>
      </p:pic>
      <p:sp>
        <p:nvSpPr>
          <p:cNvPr id="16" name="Strzałka w lewo i prawo 15"/>
          <p:cNvSpPr/>
          <p:nvPr/>
        </p:nvSpPr>
        <p:spPr>
          <a:xfrm>
            <a:off x="3530500" y="5001142"/>
            <a:ext cx="1334530" cy="5684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 w lewo i prawo 16"/>
          <p:cNvSpPr/>
          <p:nvPr/>
        </p:nvSpPr>
        <p:spPr>
          <a:xfrm>
            <a:off x="7444688" y="5001141"/>
            <a:ext cx="1334530" cy="5684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 w lewo i prawo 17"/>
          <p:cNvSpPr/>
          <p:nvPr/>
        </p:nvSpPr>
        <p:spPr>
          <a:xfrm rot="16200000">
            <a:off x="5393135" y="3549146"/>
            <a:ext cx="1334530" cy="5684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77011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- Android 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/>
          <a:stretch/>
        </p:blipFill>
        <p:spPr>
          <a:xfrm>
            <a:off x="8748584" y="2702011"/>
            <a:ext cx="2301971" cy="3996736"/>
          </a:xfrm>
        </p:spPr>
      </p:pic>
      <p:sp>
        <p:nvSpPr>
          <p:cNvPr id="5" name="pole tekstowe 4"/>
          <p:cNvSpPr txBox="1"/>
          <p:nvPr/>
        </p:nvSpPr>
        <p:spPr>
          <a:xfrm>
            <a:off x="814917" y="2117125"/>
            <a:ext cx="8576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Monitorowanie mocy sygnałów z </a:t>
            </a:r>
            <a:r>
              <a:rPr lang="pl-PL" sz="3200" dirty="0" err="1" smtClean="0"/>
              <a:t>beacon’ów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Przesyłanie danych na serwer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Możliwość zatrzymania śledzenia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78" y="4283342"/>
            <a:ext cx="2188179" cy="21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6120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– REST Server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4918" y="1881189"/>
            <a:ext cx="9548281" cy="3168606"/>
          </a:xfrm>
        </p:spPr>
        <p:txBody>
          <a:bodyPr/>
          <a:lstStyle/>
          <a:p>
            <a:r>
              <a:rPr lang="pl-PL" dirty="0" smtClean="0"/>
              <a:t>Komunikacja z bazą danych</a:t>
            </a:r>
          </a:p>
          <a:p>
            <a:r>
              <a:rPr lang="pl-PL" dirty="0" smtClean="0"/>
              <a:t>Zbieranie danych z urządzeń mobilnych</a:t>
            </a:r>
          </a:p>
          <a:p>
            <a:r>
              <a:rPr lang="pl-PL" dirty="0" smtClean="0"/>
              <a:t>Algorytm do obliczania pozycji</a:t>
            </a:r>
          </a:p>
          <a:p>
            <a:r>
              <a:rPr lang="pl-PL" dirty="0" smtClean="0"/>
              <a:t>API dla serwisu webowego  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46" y="4443933"/>
            <a:ext cx="1878873" cy="182153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03" y="4447786"/>
            <a:ext cx="3029464" cy="181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7285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- trilateracja </a:t>
            </a:r>
            <a:r>
              <a:rPr lang="pl-PL" dirty="0" smtClean="0"/>
              <a:t>oparta o RSSI</a:t>
            </a:r>
            <a:endParaRPr lang="pl-PL" dirty="0"/>
          </a:p>
        </p:txBody>
      </p:sp>
      <p:pic>
        <p:nvPicPr>
          <p:cNvPr id="1026" name="Picture 2" descr="https://encrypted-tbn0.gstatic.com/images?q=tbn:ANd9GcSxqHOgb4kay-a3UK2yV76IRAWhSwA1VpXdTuLn1YF2r1_cXq3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83" y="3528597"/>
            <a:ext cx="3993492" cy="247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4208212" y="6004267"/>
            <a:ext cx="7839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dirty="0" smtClean="0"/>
              <a:t>Określanie położenia za pomocą sieci </a:t>
            </a:r>
            <a:r>
              <a:rPr lang="pl-PL" sz="1400" i="1" dirty="0" smtClean="0"/>
              <a:t>bezprzewodowej</a:t>
            </a:r>
            <a:endParaRPr lang="pl-PL" sz="1400" i="1" dirty="0" smtClean="0"/>
          </a:p>
          <a:p>
            <a:r>
              <a:rPr lang="pl-PL" sz="1400" dirty="0"/>
              <a:t>	</a:t>
            </a:r>
            <a:r>
              <a:rPr lang="pl-PL" sz="1400" dirty="0" smtClean="0"/>
              <a:t>	Piotr </a:t>
            </a:r>
            <a:r>
              <a:rPr lang="pl-PL" sz="1400" dirty="0" err="1" smtClean="0"/>
              <a:t>Predkiel</a:t>
            </a:r>
            <a:r>
              <a:rPr lang="pl-PL" sz="1400" dirty="0" smtClean="0"/>
              <a:t>, Janusz </a:t>
            </a:r>
            <a:r>
              <a:rPr lang="pl-PL" sz="1400" dirty="0" err="1" smtClean="0"/>
              <a:t>Smulko</a:t>
            </a:r>
            <a:r>
              <a:rPr lang="pl-PL" sz="1400" dirty="0" smtClean="0"/>
              <a:t>	</a:t>
            </a:r>
            <a:endParaRPr lang="pl-PL" sz="1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14917" y="1897381"/>
            <a:ext cx="10112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Odpowiednie rozmieszczenie </a:t>
            </a:r>
            <a:r>
              <a:rPr lang="pl-PL" sz="2000" dirty="0" err="1" smtClean="0"/>
              <a:t>beacon’ów</a:t>
            </a:r>
            <a:r>
              <a:rPr lang="pl-PL" sz="2000" dirty="0" smtClean="0"/>
              <a:t> w przestrzeni dwuwymiarowej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Zmierzenie odległości do co najmniej trzech nadajników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Każdy nadajnik jest środkiem okręgu, którego promień to odległość od urządzenia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Pozycja urządzenia to punkt przecięcia się wszystkich okręgów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Rozwiązanie uzyskanego układu równań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80179914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– baza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4918" y="1881189"/>
            <a:ext cx="11233149" cy="3242746"/>
          </a:xfrm>
        </p:spPr>
        <p:txBody>
          <a:bodyPr/>
          <a:lstStyle/>
          <a:p>
            <a:r>
              <a:rPr lang="pl-PL" dirty="0" smtClean="0"/>
              <a:t>Przechowywanie informacji niezbędnych do obliczenia pozycji urządzenia</a:t>
            </a:r>
          </a:p>
          <a:p>
            <a:pPr marL="457200" lvl="1" indent="0">
              <a:buNone/>
            </a:pPr>
            <a:r>
              <a:rPr lang="pl-PL" dirty="0" smtClean="0"/>
              <a:t>- Dane nadajników</a:t>
            </a:r>
          </a:p>
          <a:p>
            <a:pPr lvl="1">
              <a:buFontTx/>
              <a:buChar char="-"/>
            </a:pPr>
            <a:r>
              <a:rPr lang="pl-PL" dirty="0" smtClean="0"/>
              <a:t>Lokalizacja </a:t>
            </a:r>
            <a:r>
              <a:rPr lang="pl-PL" dirty="0" err="1" smtClean="0"/>
              <a:t>beacon’ów</a:t>
            </a:r>
            <a:endParaRPr lang="pl-PL" dirty="0" smtClean="0"/>
          </a:p>
          <a:p>
            <a:pPr lvl="1">
              <a:buFontTx/>
              <a:buChar char="-"/>
            </a:pPr>
            <a:r>
              <a:rPr lang="pl-PL" dirty="0" smtClean="0"/>
              <a:t>Ostatni czas wykrycia</a:t>
            </a:r>
            <a:endParaRPr lang="pl-PL" dirty="0" smtClean="0"/>
          </a:p>
          <a:p>
            <a:r>
              <a:rPr lang="pl-PL" dirty="0" smtClean="0"/>
              <a:t>Dane śledzonych urządzeń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61" y="5123935"/>
            <a:ext cx="2776422" cy="9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3165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– web serwis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4918" y="1881190"/>
            <a:ext cx="11233149" cy="2254206"/>
          </a:xfrm>
        </p:spPr>
        <p:txBody>
          <a:bodyPr/>
          <a:lstStyle/>
          <a:p>
            <a:r>
              <a:rPr lang="pl-PL" dirty="0" smtClean="0"/>
              <a:t>Konfiguracja ustawień nadajników</a:t>
            </a:r>
          </a:p>
          <a:p>
            <a:r>
              <a:rPr lang="pl-PL" dirty="0" smtClean="0"/>
              <a:t>Monitorowanie połączonych urządzeń</a:t>
            </a:r>
          </a:p>
          <a:p>
            <a:r>
              <a:rPr lang="pl-PL" dirty="0" smtClean="0"/>
              <a:t>Prezentacja pozycji lokalizowanych urządzeń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13857" t="7503" r="13315" b="19502"/>
          <a:stretch/>
        </p:blipFill>
        <p:spPr>
          <a:xfrm>
            <a:off x="5000369" y="3924100"/>
            <a:ext cx="5404021" cy="29339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21" y="4703805"/>
            <a:ext cx="1345471" cy="13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3718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588284" y="3184869"/>
            <a:ext cx="9453033" cy="2019300"/>
          </a:xfrm>
        </p:spPr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366179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124</TotalTime>
  <Words>188</Words>
  <Application>Microsoft Office PowerPoint</Application>
  <PresentationFormat>Panoramiczny</PresentationFormat>
  <Paragraphs>38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1_Projekt domyślny</vt:lpstr>
      <vt:lpstr>Lokalizacja wewnątrzbudynkowa z wykorzystaniem technologii Bluetooth  Postępy pracy</vt:lpstr>
      <vt:lpstr>Struktura projektu - schemat</vt:lpstr>
      <vt:lpstr>Struktura projektu - Android </vt:lpstr>
      <vt:lpstr>Struktura projektu – REST Server</vt:lpstr>
      <vt:lpstr>Algorytm - trilateracja oparta o RSSI</vt:lpstr>
      <vt:lpstr>Struktura projektu – baza danych</vt:lpstr>
      <vt:lpstr>Struktura projektu – web serwis</vt:lpstr>
      <vt:lpstr>Dziękuję za uwagę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Lokalizacja wewnątrzbudynkowa z wykorzystaniem technologii Bluetooth  Postępy pracy</dc:title>
  <dc:creator>User</dc:creator>
  <cp:lastModifiedBy>User</cp:lastModifiedBy>
  <cp:revision>11</cp:revision>
  <dcterms:created xsi:type="dcterms:W3CDTF">2015-11-22T21:28:31Z</dcterms:created>
  <dcterms:modified xsi:type="dcterms:W3CDTF">2015-11-23T08:11:18Z</dcterms:modified>
</cp:coreProperties>
</file>