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F4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93918-0CF3-9405-60BF-C7F7D2BC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027D8CE-2D65-7E8F-00A9-41525C7E0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EE9463-9ADB-734B-6DAB-53598F9C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F7650A-1A49-6C37-E4F1-3C6340FC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EA3BC75-B51C-15BD-7018-AB99ABB2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28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5A7BB2D-536E-F099-EA13-D06A9205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2C95F49-2AAD-8B8F-0D7D-5E2A9DCFE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50E7A4-BFD2-EA93-6171-8411276E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CF2DDFC-3181-93E7-F415-B75AE403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EE2CB03-E3CE-C6DF-A9A2-AABB69E5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478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517054-A365-5CEB-B904-D58233155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9F25A5A-A67D-4EEE-D4CD-F9D0B3A25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AAC84D-9491-D459-5AA1-8A7A93382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2752F6-EABE-0BA9-2258-4F1123D4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7C97AB-F521-0CFA-FE08-190F221D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9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1AF8B9-1B62-0D1E-30A8-65369612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4067C5-F057-375E-9B49-6A6AD0B6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759106-5F30-BBEB-7E97-CB1DF7B4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9EE097-FF2D-06F9-868A-ACD1DDD7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3D9BFE-20D9-3C39-BD4E-D240CB9C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0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647074-2C1D-1140-5B38-077075CC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7B17381-6921-4A60-C6F8-ACB4DAEB1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41EF3B-E1CE-2677-5CDF-8A4F5859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300964-8FDE-FF14-63A5-141C918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FE59D81-B12D-CF71-E1BF-B02E37B41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290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8EB303-E6FA-6C40-FCA7-A98B5D65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00DEDA-C4F1-42AA-43FD-D128FC2CB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2729BE-FD45-34BD-D443-954DDAFA5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9310BC-6081-2A13-1853-C45585B1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AC20EDB-001B-7676-D099-EA4A2DE3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ED8244-6131-836F-DC69-24B0CF99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65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61465-8237-B8F3-9423-52D844D5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0E9A80D-3B11-B78B-A601-A9E59F286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BFBBDEB-45E2-CC25-C6C5-E08C61A8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0C8CFCB-7E6A-2BD5-974C-233DA4B96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861E3D3-F6DF-41E7-B8F6-B4A160D2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E835D16-3576-55A3-A01B-95E72E98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C5783F-07E5-B87C-01DB-06613C56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4C22C1E-928B-455A-1505-ED8AA11A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63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400248-A71C-1C21-E76D-5DE9CB9F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820248D-9F1C-70FD-EF60-D6A3731E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4E065E9-4DF0-96AF-1008-0B5BBFAA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D2F198-EF25-D05A-9681-0ACC64EA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34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500F7A2-C6DE-5CC0-2F74-DDF8E01B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D037809-C1CC-CCF7-E66D-79084E67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EB8CD8D-859C-BF00-9FE7-DBE8B2CB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68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25D86E-804D-72CA-C697-75C0F3F7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3F7E6F-0F05-24C3-D4A8-371983CA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5F580F3-DA39-1859-BBFE-760F5C81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B781764-BF23-80CA-7042-79DC3040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D25685A-AA41-DAB2-C1ED-F519E47C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556F0F1-6AAB-F441-D705-F9BACD52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231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2048FC-8154-4529-C49B-9CAFB603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88A83C9-52B4-F9E3-4746-9B52E1E3A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AA9CF8F-B787-2119-AE5E-B58098AE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1B463A5-C7EC-4308-B8A9-EAE5CC76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1F02CDB-994E-5027-6BE2-72E0E7BE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F0B0C7-F5FB-EF52-C2DB-70B942C2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786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25A7057-ECCA-A745-0D09-98100415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DDA6F70-F181-4404-C51D-0D89B7AF4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EB7239-EFDF-7B88-4CE4-613C7622B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5E63-4376-400D-93D6-45FF36E53A40}" type="datetimeFigureOut">
              <a:rPr lang="pl-PL" smtClean="0"/>
              <a:t>23.05.2022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21A589-710A-3E01-B22B-AB6FA4F7F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055206-8048-BD5D-70B8-B1B66287F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F099B-E33B-4FA9-9D42-7998E13C527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96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rostokąt: zaokrąglone rogi u góry 86">
            <a:extLst>
              <a:ext uri="{FF2B5EF4-FFF2-40B4-BE49-F238E27FC236}">
                <a16:creationId xmlns:a16="http://schemas.microsoft.com/office/drawing/2014/main" id="{9B09A2CB-2ED2-D8CD-DD63-D36E5F05E3B6}"/>
              </a:ext>
            </a:extLst>
          </p:cNvPr>
          <p:cNvSpPr/>
          <p:nvPr/>
        </p:nvSpPr>
        <p:spPr>
          <a:xfrm>
            <a:off x="7956" y="1256939"/>
            <a:ext cx="6095991" cy="1058183"/>
          </a:xfrm>
          <a:prstGeom prst="round2SameRect">
            <a:avLst/>
          </a:prstGeom>
          <a:solidFill>
            <a:srgbClr val="C41F4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" name="Prostokąt: zaokrąglone rogi u góry 3">
            <a:extLst>
              <a:ext uri="{FF2B5EF4-FFF2-40B4-BE49-F238E27FC236}">
                <a16:creationId xmlns:a16="http://schemas.microsoft.com/office/drawing/2014/main" id="{AD1993F3-B93E-6BFD-5992-A9E0ED1C3464}"/>
              </a:ext>
            </a:extLst>
          </p:cNvPr>
          <p:cNvSpPr/>
          <p:nvPr/>
        </p:nvSpPr>
        <p:spPr>
          <a:xfrm rot="10800000">
            <a:off x="28496" y="1461209"/>
            <a:ext cx="12106481" cy="5309981"/>
          </a:xfrm>
          <a:prstGeom prst="round2SameRect">
            <a:avLst/>
          </a:prstGeom>
          <a:solidFill>
            <a:srgbClr val="C41F40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rostokąt: zaokrąglone rogi u góry 8">
            <a:extLst>
              <a:ext uri="{FF2B5EF4-FFF2-40B4-BE49-F238E27FC236}">
                <a16:creationId xmlns:a16="http://schemas.microsoft.com/office/drawing/2014/main" id="{8A593C69-F31E-EA44-F381-19638E679430}"/>
              </a:ext>
            </a:extLst>
          </p:cNvPr>
          <p:cNvSpPr/>
          <p:nvPr/>
        </p:nvSpPr>
        <p:spPr>
          <a:xfrm>
            <a:off x="28501" y="14033"/>
            <a:ext cx="6067490" cy="2185688"/>
          </a:xfrm>
          <a:prstGeom prst="round2SameRect">
            <a:avLst/>
          </a:prstGeom>
          <a:solidFill>
            <a:srgbClr val="C41F40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2415080F-8F30-93E5-DDCB-C1217D40510F}"/>
              </a:ext>
            </a:extLst>
          </p:cNvPr>
          <p:cNvSpPr/>
          <p:nvPr/>
        </p:nvSpPr>
        <p:spPr>
          <a:xfrm>
            <a:off x="300942" y="289368"/>
            <a:ext cx="972273" cy="972273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FA10ED99-DCF9-63F7-F877-1B092655A485}"/>
              </a:ext>
            </a:extLst>
          </p:cNvPr>
          <p:cNvSpPr/>
          <p:nvPr/>
        </p:nvSpPr>
        <p:spPr>
          <a:xfrm>
            <a:off x="358815" y="347241"/>
            <a:ext cx="856526" cy="856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45A4C020-F13C-9C08-6D25-469D82E2A44D}"/>
              </a:ext>
            </a:extLst>
          </p:cNvPr>
          <p:cNvSpPr/>
          <p:nvPr/>
        </p:nvSpPr>
        <p:spPr>
          <a:xfrm>
            <a:off x="511215" y="499641"/>
            <a:ext cx="299013" cy="29901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2" name="Grupa 31">
            <a:extLst>
              <a:ext uri="{FF2B5EF4-FFF2-40B4-BE49-F238E27FC236}">
                <a16:creationId xmlns:a16="http://schemas.microsoft.com/office/drawing/2014/main" id="{BE887C8B-0138-8185-FC2B-D5E7D33B8781}"/>
              </a:ext>
            </a:extLst>
          </p:cNvPr>
          <p:cNvGrpSpPr/>
          <p:nvPr/>
        </p:nvGrpSpPr>
        <p:grpSpPr>
          <a:xfrm>
            <a:off x="2011096" y="156263"/>
            <a:ext cx="370390" cy="314445"/>
            <a:chOff x="1851949" y="0"/>
            <a:chExt cx="370390" cy="314445"/>
          </a:xfrm>
        </p:grpSpPr>
        <p:sp>
          <p:nvSpPr>
            <p:cNvPr id="25" name="Owal 24">
              <a:extLst>
                <a:ext uri="{FF2B5EF4-FFF2-40B4-BE49-F238E27FC236}">
                  <a16:creationId xmlns:a16="http://schemas.microsoft.com/office/drawing/2014/main" id="{DF9ABE54-48AC-8595-F09A-01D9B9F9F612}"/>
                </a:ext>
              </a:extLst>
            </p:cNvPr>
            <p:cNvSpPr/>
            <p:nvPr/>
          </p:nvSpPr>
          <p:spPr>
            <a:xfrm>
              <a:off x="1851949" y="0"/>
              <a:ext cx="370390" cy="314445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29" name="Owal 28">
              <a:extLst>
                <a:ext uri="{FF2B5EF4-FFF2-40B4-BE49-F238E27FC236}">
                  <a16:creationId xmlns:a16="http://schemas.microsoft.com/office/drawing/2014/main" id="{46EC2FBF-FE33-5152-B086-5E6548A41D65}"/>
                </a:ext>
              </a:extLst>
            </p:cNvPr>
            <p:cNvSpPr/>
            <p:nvPr/>
          </p:nvSpPr>
          <p:spPr>
            <a:xfrm>
              <a:off x="1950815" y="46297"/>
              <a:ext cx="86329" cy="110924"/>
            </a:xfrm>
            <a:prstGeom prst="ellipse">
              <a:avLst/>
            </a:prstGeom>
            <a:solidFill>
              <a:srgbClr val="FF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3" name="Grupa 32">
            <a:extLst>
              <a:ext uri="{FF2B5EF4-FFF2-40B4-BE49-F238E27FC236}">
                <a16:creationId xmlns:a16="http://schemas.microsoft.com/office/drawing/2014/main" id="{068B9D87-AA87-FA58-529C-BBA78E5ADC8D}"/>
              </a:ext>
            </a:extLst>
          </p:cNvPr>
          <p:cNvGrpSpPr/>
          <p:nvPr/>
        </p:nvGrpSpPr>
        <p:grpSpPr>
          <a:xfrm>
            <a:off x="2467815" y="155779"/>
            <a:ext cx="370390" cy="314445"/>
            <a:chOff x="2326511" y="0"/>
            <a:chExt cx="370390" cy="314445"/>
          </a:xfrm>
        </p:grpSpPr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8E5DEB7C-5B8C-A6C2-935C-08764C977A25}"/>
                </a:ext>
              </a:extLst>
            </p:cNvPr>
            <p:cNvSpPr/>
            <p:nvPr/>
          </p:nvSpPr>
          <p:spPr>
            <a:xfrm>
              <a:off x="2326511" y="0"/>
              <a:ext cx="370390" cy="314445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Owal 29">
              <a:extLst>
                <a:ext uri="{FF2B5EF4-FFF2-40B4-BE49-F238E27FC236}">
                  <a16:creationId xmlns:a16="http://schemas.microsoft.com/office/drawing/2014/main" id="{07FDBED0-8703-C8AB-C7B3-B3A856C45747}"/>
                </a:ext>
              </a:extLst>
            </p:cNvPr>
            <p:cNvSpPr/>
            <p:nvPr/>
          </p:nvSpPr>
          <p:spPr>
            <a:xfrm>
              <a:off x="2425377" y="46297"/>
              <a:ext cx="86329" cy="110924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4" name="Grupa 33">
            <a:extLst>
              <a:ext uri="{FF2B5EF4-FFF2-40B4-BE49-F238E27FC236}">
                <a16:creationId xmlns:a16="http://schemas.microsoft.com/office/drawing/2014/main" id="{BC665433-AFD7-52CC-0B92-992DA7DD8026}"/>
              </a:ext>
            </a:extLst>
          </p:cNvPr>
          <p:cNvGrpSpPr/>
          <p:nvPr/>
        </p:nvGrpSpPr>
        <p:grpSpPr>
          <a:xfrm>
            <a:off x="2937071" y="155777"/>
            <a:ext cx="370390" cy="314445"/>
            <a:chOff x="2801073" y="-1"/>
            <a:chExt cx="370390" cy="314445"/>
          </a:xfrm>
        </p:grpSpPr>
        <p:sp>
          <p:nvSpPr>
            <p:cNvPr id="28" name="Owal 27">
              <a:extLst>
                <a:ext uri="{FF2B5EF4-FFF2-40B4-BE49-F238E27FC236}">
                  <a16:creationId xmlns:a16="http://schemas.microsoft.com/office/drawing/2014/main" id="{C14A0C05-621A-AC33-5241-9F26C00ECFA8}"/>
                </a:ext>
              </a:extLst>
            </p:cNvPr>
            <p:cNvSpPr/>
            <p:nvPr/>
          </p:nvSpPr>
          <p:spPr>
            <a:xfrm>
              <a:off x="2801073" y="-1"/>
              <a:ext cx="370390" cy="314445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1" name="Owal 30">
              <a:extLst>
                <a:ext uri="{FF2B5EF4-FFF2-40B4-BE49-F238E27FC236}">
                  <a16:creationId xmlns:a16="http://schemas.microsoft.com/office/drawing/2014/main" id="{B0031673-F54F-D523-0D7A-DD40E6357D42}"/>
                </a:ext>
              </a:extLst>
            </p:cNvPr>
            <p:cNvSpPr/>
            <p:nvPr/>
          </p:nvSpPr>
          <p:spPr>
            <a:xfrm>
              <a:off x="2876790" y="46297"/>
              <a:ext cx="86329" cy="11092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68" name="Prostokąt 67">
            <a:extLst>
              <a:ext uri="{FF2B5EF4-FFF2-40B4-BE49-F238E27FC236}">
                <a16:creationId xmlns:a16="http://schemas.microsoft.com/office/drawing/2014/main" id="{9DAEA41E-B177-FC76-624F-7BDC89B4DCD0}"/>
              </a:ext>
            </a:extLst>
          </p:cNvPr>
          <p:cNvSpPr/>
          <p:nvPr/>
        </p:nvSpPr>
        <p:spPr>
          <a:xfrm>
            <a:off x="6096004" y="718632"/>
            <a:ext cx="3966196" cy="2185688"/>
          </a:xfrm>
          <a:prstGeom prst="rect">
            <a:avLst/>
          </a:prstGeom>
          <a:solidFill>
            <a:srgbClr val="C41F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12" name="Łącznik prosty 11">
            <a:extLst>
              <a:ext uri="{FF2B5EF4-FFF2-40B4-BE49-F238E27FC236}">
                <a16:creationId xmlns:a16="http://schemas.microsoft.com/office/drawing/2014/main" id="{0381BC2B-6012-274B-8619-FE2037F105C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081736" y="716668"/>
            <a:ext cx="14246" cy="6054522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Łącznik prosty 73">
            <a:extLst>
              <a:ext uri="{FF2B5EF4-FFF2-40B4-BE49-F238E27FC236}">
                <a16:creationId xmlns:a16="http://schemas.microsoft.com/office/drawing/2014/main" id="{9A49E0EB-14B0-401C-09C9-86D373D2DB9A}"/>
              </a:ext>
            </a:extLst>
          </p:cNvPr>
          <p:cNvCxnSpPr>
            <a:cxnSpLocks/>
          </p:cNvCxnSpPr>
          <p:nvPr/>
        </p:nvCxnSpPr>
        <p:spPr>
          <a:xfrm>
            <a:off x="6067359" y="706055"/>
            <a:ext cx="3966240" cy="1403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Łącznik prosty 76">
            <a:extLst>
              <a:ext uri="{FF2B5EF4-FFF2-40B4-BE49-F238E27FC236}">
                <a16:creationId xmlns:a16="http://schemas.microsoft.com/office/drawing/2014/main" id="{9519FC47-4DC5-27CD-26EB-27E6DA6CC895}"/>
              </a:ext>
            </a:extLst>
          </p:cNvPr>
          <p:cNvCxnSpPr>
            <a:cxnSpLocks/>
          </p:cNvCxnSpPr>
          <p:nvPr/>
        </p:nvCxnSpPr>
        <p:spPr>
          <a:xfrm flipH="1" flipV="1">
            <a:off x="10010775" y="713821"/>
            <a:ext cx="844367" cy="77685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a 22">
            <a:extLst>
              <a:ext uri="{FF2B5EF4-FFF2-40B4-BE49-F238E27FC236}">
                <a16:creationId xmlns:a16="http://schemas.microsoft.com/office/drawing/2014/main" id="{C8495FE1-6395-5582-DB2F-38F84950C1F7}"/>
              </a:ext>
            </a:extLst>
          </p:cNvPr>
          <p:cNvGrpSpPr/>
          <p:nvPr/>
        </p:nvGrpSpPr>
        <p:grpSpPr>
          <a:xfrm>
            <a:off x="20554" y="676589"/>
            <a:ext cx="6095982" cy="790935"/>
            <a:chOff x="0" y="690624"/>
            <a:chExt cx="6095982" cy="790935"/>
          </a:xfrm>
        </p:grpSpPr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E4F3CCA0-D48B-F64D-CF87-CD2D4267427F}"/>
                </a:ext>
              </a:extLst>
            </p:cNvPr>
            <p:cNvCxnSpPr/>
            <p:nvPr/>
          </p:nvCxnSpPr>
          <p:spPr>
            <a:xfrm>
              <a:off x="0" y="1481559"/>
              <a:ext cx="1574157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Łącznik prosty 19">
              <a:extLst>
                <a:ext uri="{FF2B5EF4-FFF2-40B4-BE49-F238E27FC236}">
                  <a16:creationId xmlns:a16="http://schemas.microsoft.com/office/drawing/2014/main" id="{6C5041E1-7F87-3E39-07FC-D2B86E38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575" y="690624"/>
              <a:ext cx="600551" cy="790935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Łącznik prosty 21">
              <a:extLst>
                <a:ext uri="{FF2B5EF4-FFF2-40B4-BE49-F238E27FC236}">
                  <a16:creationId xmlns:a16="http://schemas.microsoft.com/office/drawing/2014/main" id="{83A46802-B202-FF96-6AED-BD56957C2F2C}"/>
                </a:ext>
              </a:extLst>
            </p:cNvPr>
            <p:cNvCxnSpPr/>
            <p:nvPr/>
          </p:nvCxnSpPr>
          <p:spPr>
            <a:xfrm>
              <a:off x="2129742" y="706056"/>
              <a:ext cx="396624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Prostokąt 87">
            <a:extLst>
              <a:ext uri="{FF2B5EF4-FFF2-40B4-BE49-F238E27FC236}">
                <a16:creationId xmlns:a16="http://schemas.microsoft.com/office/drawing/2014/main" id="{6011A3DA-6D33-1EFD-93F3-8B3E50322A7E}"/>
              </a:ext>
            </a:extLst>
          </p:cNvPr>
          <p:cNvSpPr/>
          <p:nvPr/>
        </p:nvSpPr>
        <p:spPr>
          <a:xfrm>
            <a:off x="57021" y="1826558"/>
            <a:ext cx="6010338" cy="698069"/>
          </a:xfrm>
          <a:prstGeom prst="rect">
            <a:avLst/>
          </a:prstGeom>
          <a:solidFill>
            <a:srgbClr val="C41F40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167F1F79-4950-BD2E-D229-B62BB4782E80}"/>
              </a:ext>
            </a:extLst>
          </p:cNvPr>
          <p:cNvSpPr/>
          <p:nvPr/>
        </p:nvSpPr>
        <p:spPr>
          <a:xfrm rot="2596790">
            <a:off x="9422537" y="1028149"/>
            <a:ext cx="1320408" cy="1271839"/>
          </a:xfrm>
          <a:prstGeom prst="rect">
            <a:avLst/>
          </a:prstGeom>
          <a:solidFill>
            <a:srgbClr val="C41F4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grpSp>
        <p:nvGrpSpPr>
          <p:cNvPr id="93" name="Grupa 92">
            <a:extLst>
              <a:ext uri="{FF2B5EF4-FFF2-40B4-BE49-F238E27FC236}">
                <a16:creationId xmlns:a16="http://schemas.microsoft.com/office/drawing/2014/main" id="{249C1D6F-F6EF-6566-AA59-474B4695D0C1}"/>
              </a:ext>
            </a:extLst>
          </p:cNvPr>
          <p:cNvGrpSpPr/>
          <p:nvPr/>
        </p:nvGrpSpPr>
        <p:grpSpPr>
          <a:xfrm>
            <a:off x="266271" y="1750220"/>
            <a:ext cx="5595995" cy="4786131"/>
            <a:chOff x="390162" y="1724624"/>
            <a:chExt cx="5235103" cy="4786131"/>
          </a:xfrm>
        </p:grpSpPr>
        <p:sp>
          <p:nvSpPr>
            <p:cNvPr id="35" name="Prostokąt: jeden zaokrąglony róg 34">
              <a:extLst>
                <a:ext uri="{FF2B5EF4-FFF2-40B4-BE49-F238E27FC236}">
                  <a16:creationId xmlns:a16="http://schemas.microsoft.com/office/drawing/2014/main" id="{720FE3A7-C16A-AC03-43CF-4FA0EC13E363}"/>
                </a:ext>
              </a:extLst>
            </p:cNvPr>
            <p:cNvSpPr/>
            <p:nvPr/>
          </p:nvSpPr>
          <p:spPr>
            <a:xfrm rot="10800000">
              <a:off x="390162" y="1724624"/>
              <a:ext cx="5235103" cy="4786131"/>
            </a:xfrm>
            <a:prstGeom prst="round1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6" name="Prostokąt: jeden zaokrąglony róg 35">
              <a:extLst>
                <a:ext uri="{FF2B5EF4-FFF2-40B4-BE49-F238E27FC236}">
                  <a16:creationId xmlns:a16="http://schemas.microsoft.com/office/drawing/2014/main" id="{77431A77-D706-175A-0E89-36A83F521DEA}"/>
                </a:ext>
              </a:extLst>
            </p:cNvPr>
            <p:cNvSpPr/>
            <p:nvPr/>
          </p:nvSpPr>
          <p:spPr>
            <a:xfrm rot="10800000">
              <a:off x="613458" y="1909823"/>
              <a:ext cx="4826643" cy="4001977"/>
            </a:xfrm>
            <a:prstGeom prst="round1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Grupa 36">
              <a:extLst>
                <a:ext uri="{FF2B5EF4-FFF2-40B4-BE49-F238E27FC236}">
                  <a16:creationId xmlns:a16="http://schemas.microsoft.com/office/drawing/2014/main" id="{6D6175B8-110E-6463-AEAD-6C5FFB48CA0B}"/>
                </a:ext>
              </a:extLst>
            </p:cNvPr>
            <p:cNvGrpSpPr/>
            <p:nvPr/>
          </p:nvGrpSpPr>
          <p:grpSpPr>
            <a:xfrm>
              <a:off x="668658" y="5951342"/>
              <a:ext cx="283140" cy="291315"/>
              <a:chOff x="1851949" y="0"/>
              <a:chExt cx="370390" cy="314445"/>
            </a:xfrm>
          </p:grpSpPr>
          <p:sp>
            <p:nvSpPr>
              <p:cNvPr id="38" name="Owal 37">
                <a:extLst>
                  <a:ext uri="{FF2B5EF4-FFF2-40B4-BE49-F238E27FC236}">
                    <a16:creationId xmlns:a16="http://schemas.microsoft.com/office/drawing/2014/main" id="{DA212A92-9054-A762-4C74-96A8AAEBD624}"/>
                  </a:ext>
                </a:extLst>
              </p:cNvPr>
              <p:cNvSpPr/>
              <p:nvPr/>
            </p:nvSpPr>
            <p:spPr>
              <a:xfrm>
                <a:off x="1851949" y="0"/>
                <a:ext cx="370390" cy="31444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Owal 38">
                <a:extLst>
                  <a:ext uri="{FF2B5EF4-FFF2-40B4-BE49-F238E27FC236}">
                    <a16:creationId xmlns:a16="http://schemas.microsoft.com/office/drawing/2014/main" id="{2E505FBF-8D75-673B-5658-EBEEFA99AED7}"/>
                  </a:ext>
                </a:extLst>
              </p:cNvPr>
              <p:cNvSpPr/>
              <p:nvPr/>
            </p:nvSpPr>
            <p:spPr>
              <a:xfrm>
                <a:off x="1950815" y="46297"/>
                <a:ext cx="86329" cy="1109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62" name="Grupa 61">
              <a:extLst>
                <a:ext uri="{FF2B5EF4-FFF2-40B4-BE49-F238E27FC236}">
                  <a16:creationId xmlns:a16="http://schemas.microsoft.com/office/drawing/2014/main" id="{1A574868-26A2-D1D6-D7F6-FEA9F8983252}"/>
                </a:ext>
              </a:extLst>
            </p:cNvPr>
            <p:cNvGrpSpPr/>
            <p:nvPr/>
          </p:nvGrpSpPr>
          <p:grpSpPr>
            <a:xfrm>
              <a:off x="4872941" y="6123104"/>
              <a:ext cx="474561" cy="291316"/>
              <a:chOff x="3738623" y="6107838"/>
              <a:chExt cx="509286" cy="335280"/>
            </a:xfrm>
          </p:grpSpPr>
          <p:cxnSp>
            <p:nvCxnSpPr>
              <p:cNvPr id="49" name="Łącznik prosty 48">
                <a:extLst>
                  <a:ext uri="{FF2B5EF4-FFF2-40B4-BE49-F238E27FC236}">
                    <a16:creationId xmlns:a16="http://schemas.microsoft.com/office/drawing/2014/main" id="{C5FE1D8D-13B5-3AB2-CF2D-4E583A46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623" y="6107838"/>
                <a:ext cx="509286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Łącznik prosty 57">
                <a:extLst>
                  <a:ext uri="{FF2B5EF4-FFF2-40B4-BE49-F238E27FC236}">
                    <a16:creationId xmlns:a16="http://schemas.microsoft.com/office/drawing/2014/main" id="{188B5777-97C6-2D4F-47FF-B08FFC7D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623" y="6187848"/>
                <a:ext cx="509286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Łącznik prosty 58">
                <a:extLst>
                  <a:ext uri="{FF2B5EF4-FFF2-40B4-BE49-F238E27FC236}">
                    <a16:creationId xmlns:a16="http://schemas.microsoft.com/office/drawing/2014/main" id="{96F5CD04-8E70-4E85-6E49-BDE7AE935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623" y="6275478"/>
                <a:ext cx="509286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Łącznik prosty 59">
                <a:extLst>
                  <a:ext uri="{FF2B5EF4-FFF2-40B4-BE49-F238E27FC236}">
                    <a16:creationId xmlns:a16="http://schemas.microsoft.com/office/drawing/2014/main" id="{983331D4-58B0-1338-141B-DD710C14C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623" y="6359298"/>
                <a:ext cx="509286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Łącznik prosty 60">
                <a:extLst>
                  <a:ext uri="{FF2B5EF4-FFF2-40B4-BE49-F238E27FC236}">
                    <a16:creationId xmlns:a16="http://schemas.microsoft.com/office/drawing/2014/main" id="{5388B6A4-28E0-D113-0625-C6ACF6916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623" y="6443118"/>
                <a:ext cx="509286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Prostokąt: zaokrąglone rogi 95">
            <a:extLst>
              <a:ext uri="{FF2B5EF4-FFF2-40B4-BE49-F238E27FC236}">
                <a16:creationId xmlns:a16="http://schemas.microsoft.com/office/drawing/2014/main" id="{D3F0CCB3-5795-FBE7-AC03-D1074E1647FD}"/>
              </a:ext>
            </a:extLst>
          </p:cNvPr>
          <p:cNvSpPr/>
          <p:nvPr/>
        </p:nvSpPr>
        <p:spPr>
          <a:xfrm>
            <a:off x="10855142" y="3805252"/>
            <a:ext cx="334340" cy="100699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Prostokąt: zaokrąglone rogi 96">
            <a:extLst>
              <a:ext uri="{FF2B5EF4-FFF2-40B4-BE49-F238E27FC236}">
                <a16:creationId xmlns:a16="http://schemas.microsoft.com/office/drawing/2014/main" id="{D43B7C33-F9F4-DDE9-3652-84CB92FD9AED}"/>
              </a:ext>
            </a:extLst>
          </p:cNvPr>
          <p:cNvSpPr/>
          <p:nvPr/>
        </p:nvSpPr>
        <p:spPr>
          <a:xfrm rot="5400000">
            <a:off x="10855142" y="3805252"/>
            <a:ext cx="334340" cy="100699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Owal 101">
            <a:extLst>
              <a:ext uri="{FF2B5EF4-FFF2-40B4-BE49-F238E27FC236}">
                <a16:creationId xmlns:a16="http://schemas.microsoft.com/office/drawing/2014/main" id="{9FC90F52-0CB9-F1EF-9282-CA05F81C6AD1}"/>
              </a:ext>
            </a:extLst>
          </p:cNvPr>
          <p:cNvSpPr/>
          <p:nvPr/>
        </p:nvSpPr>
        <p:spPr>
          <a:xfrm>
            <a:off x="9383200" y="3959338"/>
            <a:ext cx="703968" cy="703968"/>
          </a:xfrm>
          <a:prstGeom prst="ellipse">
            <a:avLst/>
          </a:prstGeom>
          <a:solidFill>
            <a:srgbClr val="FFC000"/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48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22620" y="0"/>
            <a:ext cx="12214620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08BC8A7-4322-3539-5017-DEE453CA8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982" y="1686502"/>
            <a:ext cx="672235" cy="564677"/>
          </a:xfrm>
          <a:prstGeom prst="rect">
            <a:avLst/>
          </a:prstGeom>
        </p:spPr>
      </p:pic>
      <p:sp>
        <p:nvSpPr>
          <p:cNvPr id="7" name="Dymek mowy: prostokąt 6">
            <a:extLst>
              <a:ext uri="{FF2B5EF4-FFF2-40B4-BE49-F238E27FC236}">
                <a16:creationId xmlns:a16="http://schemas.microsoft.com/office/drawing/2014/main" id="{E015D5D4-EB11-3DCC-A11F-684149E90992}"/>
              </a:ext>
            </a:extLst>
          </p:cNvPr>
          <p:cNvSpPr/>
          <p:nvPr/>
        </p:nvSpPr>
        <p:spPr>
          <a:xfrm>
            <a:off x="9199418" y="720436"/>
            <a:ext cx="1579418" cy="794327"/>
          </a:xfrm>
          <a:prstGeom prst="wedgeRectCallout">
            <a:avLst>
              <a:gd name="adj1" fmla="val 89693"/>
              <a:gd name="adj2" fmla="val 11366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return to this view at any time</a:t>
            </a:r>
            <a:endParaRPr lang="pl-PL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0AAD291-9D94-6467-52EC-D3F0E04E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63" y="5412509"/>
            <a:ext cx="2639620" cy="102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88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D119357A-4A84-DA03-71A5-AB6714C778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41F40"/>
          </a:solidFill>
          <a:ln>
            <a:solidFill>
              <a:srgbClr val="C41F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33D056-0A37-2B80-A29F-0D5EAF6B7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71438"/>
            <a:ext cx="600075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5477C30-AE70-A733-B0A8-F27E402E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619" y="6654944"/>
            <a:ext cx="951381" cy="20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92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3A08BB9A-2886-A429-8F6A-2BB1DB92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92" y="5345833"/>
            <a:ext cx="1818553" cy="356579"/>
          </a:xfrm>
          <a:prstGeom prst="rect">
            <a:avLst/>
          </a:prstGeom>
        </p:spPr>
      </p:pic>
      <p:sp>
        <p:nvSpPr>
          <p:cNvPr id="4" name="Dymek mowy: prostokąt 3">
            <a:extLst>
              <a:ext uri="{FF2B5EF4-FFF2-40B4-BE49-F238E27FC236}">
                <a16:creationId xmlns:a16="http://schemas.microsoft.com/office/drawing/2014/main" id="{5971BB8F-E251-F491-DCEA-2162B54F7BBD}"/>
              </a:ext>
            </a:extLst>
          </p:cNvPr>
          <p:cNvSpPr/>
          <p:nvPr/>
        </p:nvSpPr>
        <p:spPr>
          <a:xfrm>
            <a:off x="230909" y="3997324"/>
            <a:ext cx="1921163" cy="1348509"/>
          </a:xfrm>
          <a:prstGeom prst="wedgeRectCallout">
            <a:avLst>
              <a:gd name="adj1" fmla="val 47959"/>
              <a:gd name="adj2" fmla="val 6398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Pokemon </a:t>
            </a:r>
            <a:r>
              <a:rPr lang="pl-PL" dirty="0" err="1"/>
              <a:t>name</a:t>
            </a:r>
            <a:r>
              <a:rPr lang="pl-PL" dirty="0"/>
              <a:t> and </a:t>
            </a:r>
            <a:r>
              <a:rPr lang="pl-PL" dirty="0" err="1"/>
              <a:t>National</a:t>
            </a:r>
            <a:r>
              <a:rPr lang="pl-PL" dirty="0"/>
              <a:t> No.</a:t>
            </a:r>
          </a:p>
        </p:txBody>
      </p:sp>
    </p:spTree>
    <p:extLst>
      <p:ext uri="{BB962C8B-B14F-4D97-AF65-F5344CB8AC3E}">
        <p14:creationId xmlns:p14="http://schemas.microsoft.com/office/powerpoint/2010/main" val="15801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22620" y="0"/>
            <a:ext cx="12214620" cy="685800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9557A5E-C166-0E40-4834-AE8E0422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449" y="2041236"/>
            <a:ext cx="916264" cy="3519055"/>
          </a:xfrm>
          <a:prstGeom prst="rect">
            <a:avLst/>
          </a:prstGeom>
        </p:spPr>
      </p:pic>
      <p:sp>
        <p:nvSpPr>
          <p:cNvPr id="8" name="Dymek mowy: prostokąt 7">
            <a:extLst>
              <a:ext uri="{FF2B5EF4-FFF2-40B4-BE49-F238E27FC236}">
                <a16:creationId xmlns:a16="http://schemas.microsoft.com/office/drawing/2014/main" id="{6CBC6B71-F068-1A69-2DD1-A0A0E22E1768}"/>
              </a:ext>
            </a:extLst>
          </p:cNvPr>
          <p:cNvSpPr/>
          <p:nvPr/>
        </p:nvSpPr>
        <p:spPr>
          <a:xfrm>
            <a:off x="2096655" y="674255"/>
            <a:ext cx="1939637" cy="2216727"/>
          </a:xfrm>
          <a:prstGeom prst="wedgeRectCallout">
            <a:avLst>
              <a:gd name="adj1" fmla="val 92038"/>
              <a:gd name="adj2" fmla="val 112743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400" b="1" dirty="0" err="1"/>
              <a:t>Pokémon</a:t>
            </a:r>
            <a:r>
              <a:rPr lang="pl-PL" sz="1400" b="1" dirty="0"/>
              <a:t> </a:t>
            </a:r>
            <a:r>
              <a:rPr lang="pl-PL" sz="1400" b="1" dirty="0" err="1"/>
              <a:t>main</a:t>
            </a:r>
            <a:r>
              <a:rPr lang="pl-PL" sz="1400" b="1" dirty="0"/>
              <a:t> </a:t>
            </a:r>
            <a:r>
              <a:rPr lang="pl-PL" sz="1400" b="1" dirty="0" err="1"/>
              <a:t>stats</a:t>
            </a:r>
            <a:br>
              <a:rPr lang="pl-PL" sz="1100" dirty="0"/>
            </a:br>
            <a:r>
              <a:rPr lang="pl-PL" sz="1100" dirty="0"/>
              <a:t>TP – Total Power</a:t>
            </a:r>
          </a:p>
          <a:p>
            <a:r>
              <a:rPr lang="pl-PL" sz="1100" dirty="0"/>
              <a:t>HP – Hit </a:t>
            </a:r>
            <a:r>
              <a:rPr lang="pl-PL" sz="1100" dirty="0" err="1"/>
              <a:t>Points</a:t>
            </a:r>
            <a:endParaRPr lang="pl-PL" sz="1100" dirty="0"/>
          </a:p>
          <a:p>
            <a:r>
              <a:rPr lang="pl-PL" sz="1100" dirty="0"/>
              <a:t>ATK – Attack</a:t>
            </a:r>
          </a:p>
          <a:p>
            <a:r>
              <a:rPr lang="pl-PL" sz="1100" dirty="0"/>
              <a:t>DEF – </a:t>
            </a:r>
            <a:r>
              <a:rPr lang="pl-PL" sz="1100" dirty="0" err="1"/>
              <a:t>Defence</a:t>
            </a:r>
            <a:endParaRPr lang="pl-PL" sz="1100" dirty="0"/>
          </a:p>
          <a:p>
            <a:r>
              <a:rPr lang="pl-PL" sz="1100" dirty="0"/>
              <a:t>SPD – </a:t>
            </a:r>
            <a:r>
              <a:rPr lang="pl-PL" sz="1100" dirty="0" err="1"/>
              <a:t>Speed</a:t>
            </a:r>
            <a:endParaRPr lang="pl-PL" sz="1100" dirty="0"/>
          </a:p>
          <a:p>
            <a:r>
              <a:rPr lang="pl-PL" sz="1100" dirty="0"/>
              <a:t>SP.ATK – Power of </a:t>
            </a:r>
            <a:r>
              <a:rPr lang="pl-PL" sz="1100" dirty="0" err="1"/>
              <a:t>special</a:t>
            </a:r>
            <a:r>
              <a:rPr lang="pl-PL" sz="1100" dirty="0"/>
              <a:t> </a:t>
            </a:r>
            <a:r>
              <a:rPr lang="pl-PL" sz="1100" dirty="0" err="1"/>
              <a:t>attack</a:t>
            </a:r>
            <a:endParaRPr lang="pl-PL" sz="1100" dirty="0"/>
          </a:p>
          <a:p>
            <a:r>
              <a:rPr lang="pl-PL" sz="1100" dirty="0"/>
              <a:t>SP.DEF – </a:t>
            </a:r>
            <a:r>
              <a:rPr lang="pl-PL" sz="1100" dirty="0" err="1"/>
              <a:t>Defence</a:t>
            </a:r>
            <a:r>
              <a:rPr lang="pl-PL" sz="1100" dirty="0"/>
              <a:t> </a:t>
            </a:r>
            <a:r>
              <a:rPr lang="pl-PL" sz="1100" dirty="0" err="1"/>
              <a:t>against</a:t>
            </a:r>
            <a:r>
              <a:rPr lang="pl-PL" sz="1100" dirty="0"/>
              <a:t> </a:t>
            </a:r>
            <a:r>
              <a:rPr lang="pl-PL" sz="1100" dirty="0" err="1"/>
              <a:t>special</a:t>
            </a:r>
            <a:r>
              <a:rPr lang="pl-PL" sz="1100" dirty="0"/>
              <a:t> </a:t>
            </a:r>
            <a:r>
              <a:rPr lang="pl-PL" sz="1100" dirty="0" err="1"/>
              <a:t>attack</a:t>
            </a:r>
            <a:endParaRPr lang="pl-PL" sz="1100" dirty="0"/>
          </a:p>
          <a:p>
            <a:endParaRPr lang="pl-PL" sz="1100" dirty="0"/>
          </a:p>
        </p:txBody>
      </p:sp>
    </p:spTree>
    <p:extLst>
      <p:ext uri="{BB962C8B-B14F-4D97-AF65-F5344CB8AC3E}">
        <p14:creationId xmlns:p14="http://schemas.microsoft.com/office/powerpoint/2010/main" val="346558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1CFF358-1614-E789-C2DB-93806210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285" y="3917950"/>
            <a:ext cx="925122" cy="838777"/>
          </a:xfrm>
          <a:prstGeom prst="rect">
            <a:avLst/>
          </a:prstGeom>
        </p:spPr>
      </p:pic>
      <p:sp>
        <p:nvSpPr>
          <p:cNvPr id="4" name="Dymek mowy: prostokąt 3">
            <a:extLst>
              <a:ext uri="{FF2B5EF4-FFF2-40B4-BE49-F238E27FC236}">
                <a16:creationId xmlns:a16="http://schemas.microsoft.com/office/drawing/2014/main" id="{7F8FF10D-4AC6-1D4F-90E9-E21C21B70F3A}"/>
              </a:ext>
            </a:extLst>
          </p:cNvPr>
          <p:cNvSpPr/>
          <p:nvPr/>
        </p:nvSpPr>
        <p:spPr>
          <a:xfrm>
            <a:off x="6714837" y="1847273"/>
            <a:ext cx="1736436" cy="1219200"/>
          </a:xfrm>
          <a:prstGeom prst="wedgeRectCallout">
            <a:avLst>
              <a:gd name="adj1" fmla="val 95124"/>
              <a:gd name="adj2" fmla="val 11401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the Name filter before selecting a Pokémon type.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351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807E574-B396-2361-CB69-65E9C35F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54" y="3824431"/>
            <a:ext cx="2385746" cy="913823"/>
          </a:xfrm>
          <a:prstGeom prst="rect">
            <a:avLst/>
          </a:prstGeom>
        </p:spPr>
      </p:pic>
      <p:sp>
        <p:nvSpPr>
          <p:cNvPr id="7" name="Dymek mowy: prostokąt 6">
            <a:extLst>
              <a:ext uri="{FF2B5EF4-FFF2-40B4-BE49-F238E27FC236}">
                <a16:creationId xmlns:a16="http://schemas.microsoft.com/office/drawing/2014/main" id="{A20B8D52-BBED-355A-41F0-F222B59C92AF}"/>
              </a:ext>
            </a:extLst>
          </p:cNvPr>
          <p:cNvSpPr/>
          <p:nvPr/>
        </p:nvSpPr>
        <p:spPr>
          <a:xfrm>
            <a:off x="5745018" y="2179782"/>
            <a:ext cx="2059709" cy="789133"/>
          </a:xfrm>
          <a:prstGeom prst="wedgeRectCallout">
            <a:avLst>
              <a:gd name="adj1" fmla="val 38809"/>
              <a:gd name="adj2" fmla="val 15964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Select a </a:t>
            </a:r>
            <a:r>
              <a:rPr lang="pl-PL" dirty="0" err="1"/>
              <a:t>Pokémon</a:t>
            </a:r>
            <a:r>
              <a:rPr lang="pl-PL" dirty="0"/>
              <a:t> </a:t>
            </a:r>
            <a:r>
              <a:rPr lang="pl-PL" dirty="0" err="1"/>
              <a:t>type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915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E2B04D4-991B-B95F-3A75-7846BBC07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2" y="5178425"/>
            <a:ext cx="5321733" cy="1277793"/>
          </a:xfrm>
          <a:prstGeom prst="rect">
            <a:avLst/>
          </a:prstGeom>
        </p:spPr>
      </p:pic>
      <p:sp>
        <p:nvSpPr>
          <p:cNvPr id="8" name="Dymek mowy: prostokąt 7">
            <a:extLst>
              <a:ext uri="{FF2B5EF4-FFF2-40B4-BE49-F238E27FC236}">
                <a16:creationId xmlns:a16="http://schemas.microsoft.com/office/drawing/2014/main" id="{22099C83-EC54-B472-7E85-A7201FB6DA06}"/>
              </a:ext>
            </a:extLst>
          </p:cNvPr>
          <p:cNvSpPr/>
          <p:nvPr/>
        </p:nvSpPr>
        <p:spPr>
          <a:xfrm>
            <a:off x="5061527" y="3325091"/>
            <a:ext cx="1681019" cy="1016000"/>
          </a:xfrm>
          <a:prstGeom prst="wedgeRectCallout">
            <a:avLst>
              <a:gd name="adj1" fmla="val 57689"/>
              <a:gd name="adj2" fmla="val 13160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Find</a:t>
            </a:r>
            <a:r>
              <a:rPr lang="pl-PL" dirty="0"/>
              <a:t> a </a:t>
            </a:r>
            <a:r>
              <a:rPr lang="pl-PL" dirty="0" err="1"/>
              <a:t>Pokémon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5116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8A9ED270-B705-8799-C7FA-A08872497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48" y="1726334"/>
            <a:ext cx="4186670" cy="1857990"/>
          </a:xfrm>
          <a:prstGeom prst="rect">
            <a:avLst/>
          </a:prstGeom>
        </p:spPr>
      </p:pic>
      <p:sp>
        <p:nvSpPr>
          <p:cNvPr id="6" name="Dymek mowy: prostokąt 5">
            <a:extLst>
              <a:ext uri="{FF2B5EF4-FFF2-40B4-BE49-F238E27FC236}">
                <a16:creationId xmlns:a16="http://schemas.microsoft.com/office/drawing/2014/main" id="{1C8A0489-F096-2811-3D5A-A93108918576}"/>
              </a:ext>
            </a:extLst>
          </p:cNvPr>
          <p:cNvSpPr/>
          <p:nvPr/>
        </p:nvSpPr>
        <p:spPr>
          <a:xfrm>
            <a:off x="3860799" y="147781"/>
            <a:ext cx="2010930" cy="1236807"/>
          </a:xfrm>
          <a:prstGeom prst="wedgeRectCallout">
            <a:avLst>
              <a:gd name="adj1" fmla="val 83430"/>
              <a:gd name="adj2" fmla="val 961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Strong/weak against Pokémon type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2363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529AC98-6A33-9DD7-81CC-5A867F3D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11309" y="0"/>
            <a:ext cx="12214620" cy="6858000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660D40C9-F79F-23D8-0229-07DDFD53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637" y="843107"/>
            <a:ext cx="831272" cy="805295"/>
          </a:xfrm>
          <a:prstGeom prst="rect">
            <a:avLst/>
          </a:prstGeom>
        </p:spPr>
      </p:pic>
      <p:sp>
        <p:nvSpPr>
          <p:cNvPr id="6" name="Dymek mowy: prostokąt 5">
            <a:extLst>
              <a:ext uri="{FF2B5EF4-FFF2-40B4-BE49-F238E27FC236}">
                <a16:creationId xmlns:a16="http://schemas.microsoft.com/office/drawing/2014/main" id="{F78D3DFD-36C6-445D-3116-F2E62B618088}"/>
              </a:ext>
            </a:extLst>
          </p:cNvPr>
          <p:cNvSpPr/>
          <p:nvPr/>
        </p:nvSpPr>
        <p:spPr>
          <a:xfrm>
            <a:off x="3916218" y="440459"/>
            <a:ext cx="1764146" cy="805295"/>
          </a:xfrm>
          <a:prstGeom prst="wedgeRectCallout">
            <a:avLst>
              <a:gd name="adj1" fmla="val 99062"/>
              <a:gd name="adj2" fmla="val 487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Back</a:t>
            </a:r>
            <a:r>
              <a:rPr lang="pl-PL" dirty="0"/>
              <a:t> to </a:t>
            </a:r>
            <a:r>
              <a:rPr lang="pl-PL" dirty="0" err="1"/>
              <a:t>Main</a:t>
            </a:r>
            <a:r>
              <a:rPr lang="pl-PL" dirty="0"/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6877188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80</Words>
  <Application>Microsoft Office PowerPoint</Application>
  <PresentationFormat>Panoramiczny</PresentationFormat>
  <Paragraphs>14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Sztyber</dc:creator>
  <cp:lastModifiedBy>Jakub Sztyber</cp:lastModifiedBy>
  <cp:revision>3</cp:revision>
  <dcterms:created xsi:type="dcterms:W3CDTF">2022-05-22T14:10:10Z</dcterms:created>
  <dcterms:modified xsi:type="dcterms:W3CDTF">2022-05-23T09:38:31Z</dcterms:modified>
</cp:coreProperties>
</file>