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周 一" userId="08ba77d663652482" providerId="LiveId" clId="{646C36EB-15C3-46AC-8DCE-7842F228218D}"/>
    <pc:docChg chg="undo custSel modSld">
      <pc:chgData name="周 一" userId="08ba77d663652482" providerId="LiveId" clId="{646C36EB-15C3-46AC-8DCE-7842F228218D}" dt="2021-11-09T01:46:34.082" v="4" actId="948"/>
      <pc:docMkLst>
        <pc:docMk/>
      </pc:docMkLst>
      <pc:sldChg chg="modSp mod">
        <pc:chgData name="周 一" userId="08ba77d663652482" providerId="LiveId" clId="{646C36EB-15C3-46AC-8DCE-7842F228218D}" dt="2021-11-09T01:46:34.082" v="4" actId="948"/>
        <pc:sldMkLst>
          <pc:docMk/>
          <pc:sldMk cId="2025542818" sldId="258"/>
        </pc:sldMkLst>
        <pc:spChg chg="mod">
          <ac:chgData name="周 一" userId="08ba77d663652482" providerId="LiveId" clId="{646C36EB-15C3-46AC-8DCE-7842F228218D}" dt="2021-11-09T01:46:34.082" v="4" actId="948"/>
          <ac:spMkLst>
            <pc:docMk/>
            <pc:sldMk cId="2025542818" sldId="258"/>
            <ac:spMk id="5" creationId="{00000000-0000-0000-0000-000000000000}"/>
          </ac:spMkLst>
        </pc:spChg>
      </pc:sldChg>
    </pc:docChg>
  </pc:docChgLst>
  <pc:docChgLst>
    <pc:chgData name="周 一" userId="08ba77d663652482" providerId="LiveId" clId="{95748165-A22D-4ED5-AB9D-5C73D9B4C37C}"/>
    <pc:docChg chg="modSld">
      <pc:chgData name="周 一" userId="08ba77d663652482" providerId="LiveId" clId="{95748165-A22D-4ED5-AB9D-5C73D9B4C37C}" dt="2021-09-28T01:33:52.720" v="2" actId="2711"/>
      <pc:docMkLst>
        <pc:docMk/>
      </pc:docMkLst>
      <pc:sldChg chg="modSp mod">
        <pc:chgData name="周 一" userId="08ba77d663652482" providerId="LiveId" clId="{95748165-A22D-4ED5-AB9D-5C73D9B4C37C}" dt="2021-09-28T01:33:40.394" v="0" actId="2711"/>
        <pc:sldMkLst>
          <pc:docMk/>
          <pc:sldMk cId="1184044883" sldId="257"/>
        </pc:sldMkLst>
        <pc:spChg chg="mod">
          <ac:chgData name="周 一" userId="08ba77d663652482" providerId="LiveId" clId="{95748165-A22D-4ED5-AB9D-5C73D9B4C37C}" dt="2021-09-28T01:33:40.394" v="0" actId="2711"/>
          <ac:spMkLst>
            <pc:docMk/>
            <pc:sldMk cId="1184044883" sldId="257"/>
            <ac:spMk id="4" creationId="{00000000-0000-0000-0000-000000000000}"/>
          </ac:spMkLst>
        </pc:spChg>
      </pc:sldChg>
      <pc:sldChg chg="modSp mod">
        <pc:chgData name="周 一" userId="08ba77d663652482" providerId="LiveId" clId="{95748165-A22D-4ED5-AB9D-5C73D9B4C37C}" dt="2021-09-28T01:33:52.720" v="2" actId="2711"/>
        <pc:sldMkLst>
          <pc:docMk/>
          <pc:sldMk cId="2025542818" sldId="258"/>
        </pc:sldMkLst>
        <pc:spChg chg="mod">
          <ac:chgData name="周 一" userId="08ba77d663652482" providerId="LiveId" clId="{95748165-A22D-4ED5-AB9D-5C73D9B4C37C}" dt="2021-09-28T01:33:48.756" v="1" actId="2711"/>
          <ac:spMkLst>
            <pc:docMk/>
            <pc:sldMk cId="2025542818" sldId="258"/>
            <ac:spMk id="4" creationId="{00000000-0000-0000-0000-000000000000}"/>
          </ac:spMkLst>
        </pc:spChg>
        <pc:spChg chg="mod">
          <ac:chgData name="周 一" userId="08ba77d663652482" providerId="LiveId" clId="{95748165-A22D-4ED5-AB9D-5C73D9B4C37C}" dt="2021-09-28T01:33:52.720" v="2" actId="2711"/>
          <ac:spMkLst>
            <pc:docMk/>
            <pc:sldMk cId="2025542818" sldId="258"/>
            <ac:spMk id="5" creationId="{00000000-0000-0000-0000-000000000000}"/>
          </ac:spMkLst>
        </pc:spChg>
      </pc:sldChg>
    </pc:docChg>
  </pc:docChgLst>
  <pc:docChgLst>
    <pc:chgData name="周 一" userId="08ba77d663652482" providerId="LiveId" clId="{8A72F93E-AD20-4E05-8872-3DEBE1A6EF57}"/>
    <pc:docChg chg="custSel delSld modSld">
      <pc:chgData name="周 一" userId="08ba77d663652482" providerId="LiveId" clId="{8A72F93E-AD20-4E05-8872-3DEBE1A6EF57}" dt="2022-08-15T09:09:37.913" v="3" actId="12"/>
      <pc:docMkLst>
        <pc:docMk/>
      </pc:docMkLst>
      <pc:sldChg chg="del">
        <pc:chgData name="周 一" userId="08ba77d663652482" providerId="LiveId" clId="{8A72F93E-AD20-4E05-8872-3DEBE1A6EF57}" dt="2022-08-15T09:09:31.627" v="0" actId="47"/>
        <pc:sldMkLst>
          <pc:docMk/>
          <pc:sldMk cId="1184044883" sldId="257"/>
        </pc:sldMkLst>
      </pc:sldChg>
      <pc:sldChg chg="delSp modSp mod">
        <pc:chgData name="周 一" userId="08ba77d663652482" providerId="LiveId" clId="{8A72F93E-AD20-4E05-8872-3DEBE1A6EF57}" dt="2022-08-15T09:09:37.913" v="3" actId="12"/>
        <pc:sldMkLst>
          <pc:docMk/>
          <pc:sldMk cId="2025542818" sldId="258"/>
        </pc:sldMkLst>
        <pc:spChg chg="del">
          <ac:chgData name="周 一" userId="08ba77d663652482" providerId="LiveId" clId="{8A72F93E-AD20-4E05-8872-3DEBE1A6EF57}" dt="2022-08-15T09:09:33.086" v="1" actId="478"/>
          <ac:spMkLst>
            <pc:docMk/>
            <pc:sldMk cId="2025542818" sldId="258"/>
            <ac:spMk id="4" creationId="{00000000-0000-0000-0000-000000000000}"/>
          </ac:spMkLst>
        </pc:spChg>
        <pc:spChg chg="mod">
          <ac:chgData name="周 一" userId="08ba77d663652482" providerId="LiveId" clId="{8A72F93E-AD20-4E05-8872-3DEBE1A6EF57}" dt="2022-08-15T09:09:37.913" v="3" actId="12"/>
          <ac:spMkLst>
            <pc:docMk/>
            <pc:sldMk cId="2025542818" sldId="258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89821-3FCC-4ADB-8CB3-751B325DD78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D0E1-E632-4F69-B51E-C81F0054D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1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6D0E1-E632-4F69-B51E-C81F0054DA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4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214-B90E-4A78-BF0A-336D1A9AF42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BAA3-3B6B-4877-B81D-A816A91AF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214-B90E-4A78-BF0A-336D1A9AF42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BAA3-3B6B-4877-B81D-A816A91AF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81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214-B90E-4A78-BF0A-336D1A9AF42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BAA3-3B6B-4877-B81D-A816A91AF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8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214-B90E-4A78-BF0A-336D1A9AF42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BAA3-3B6B-4877-B81D-A816A91AF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1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214-B90E-4A78-BF0A-336D1A9AF42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BAA3-3B6B-4877-B81D-A816A91AF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3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214-B90E-4A78-BF0A-336D1A9AF42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BAA3-3B6B-4877-B81D-A816A91AF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7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214-B90E-4A78-BF0A-336D1A9AF42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BAA3-3B6B-4877-B81D-A816A91AF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2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214-B90E-4A78-BF0A-336D1A9AF42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BAA3-3B6B-4877-B81D-A816A91AF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5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214-B90E-4A78-BF0A-336D1A9AF42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BAA3-3B6B-4877-B81D-A816A91AF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214-B90E-4A78-BF0A-336D1A9AF42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BAA3-3B6B-4877-B81D-A816A91AF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7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214-B90E-4A78-BF0A-336D1A9AF42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BAA3-3B6B-4877-B81D-A816A91AF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6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02214-B90E-4A78-BF0A-336D1A9AF42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6BAA3-3B6B-4877-B81D-A816A91AF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9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0" y="1426810"/>
            <a:ext cx="10001250" cy="1724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771" y="3547559"/>
            <a:ext cx="8217076" cy="22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238" y="3260755"/>
            <a:ext cx="6371444" cy="28126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223" y="1202193"/>
            <a:ext cx="5070158" cy="14064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26345" y="726681"/>
                <a:ext cx="6438900" cy="30467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RL Framework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sketch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𝒮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∆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∆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simplified sketch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𝒮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Recognizable</a:t>
                </a:r>
              </a:p>
              <a:p>
                <a:pPr marL="800100" lvl="1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Dropped least important segments.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45" y="726681"/>
                <a:ext cx="6438900" cy="3046730"/>
              </a:xfrm>
              <a:prstGeom prst="rect">
                <a:avLst/>
              </a:prstGeom>
              <a:blipFill>
                <a:blip r:embed="rId5"/>
                <a:stretch>
                  <a:fillRect l="-14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26345" y="3708222"/>
                <a:ext cx="6438900" cy="25980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stroke segment in one sketch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agent choose to: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the segment from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keep the segment untouched</a:t>
                </a: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45" y="3708222"/>
                <a:ext cx="6438900" cy="2598097"/>
              </a:xfrm>
              <a:prstGeom prst="rect">
                <a:avLst/>
              </a:prstGeom>
              <a:blipFill>
                <a:blip r:embed="rId6"/>
                <a:stretch>
                  <a:fillRect l="-9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3081" y="3229923"/>
            <a:ext cx="6829601" cy="338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4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2790" y="1876492"/>
            <a:ext cx="6811432" cy="1214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 Scheme: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least important segments while still recognizable.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3-layer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guarantee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recognizability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矩形 9"/>
          <p:cNvSpPr/>
          <p:nvPr/>
        </p:nvSpPr>
        <p:spPr>
          <a:xfrm>
            <a:off x="582790" y="401270"/>
            <a:ext cx="6438900" cy="1403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QuickDraw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70000 sketches per category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categories.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582790" y="5390952"/>
                <a:ext cx="5400321" cy="12140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maximum time step.</a:t>
                </a: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Class</m:t>
                    </m:r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classification result of current sketch.</a:t>
                </a: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ground truth category.</a:t>
                </a: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90" y="5390952"/>
                <a:ext cx="5400321" cy="1214013"/>
              </a:xfrm>
              <a:prstGeom prst="rect">
                <a:avLst/>
              </a:prstGeom>
              <a:blipFill>
                <a:blip r:embed="rId2"/>
                <a:stretch>
                  <a:fillRect l="-1017" r="-2373" b="-7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6261101" y="5390952"/>
                <a:ext cx="5400321" cy="7693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 rank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ground-truth class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number of categories (9).</a:t>
                </a: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101" y="5390952"/>
                <a:ext cx="5400321" cy="769318"/>
              </a:xfrm>
              <a:prstGeom prst="rect">
                <a:avLst/>
              </a:prstGeom>
              <a:blipFill>
                <a:blip r:embed="rId3"/>
                <a:stretch>
                  <a:fillRect l="-1016" t="-3937" b="-14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/>
          <p:cNvGrpSpPr/>
          <p:nvPr/>
        </p:nvGrpSpPr>
        <p:grpSpPr>
          <a:xfrm>
            <a:off x="349956" y="3225018"/>
            <a:ext cx="11029245" cy="2031420"/>
            <a:chOff x="0" y="3185898"/>
            <a:chExt cx="11029245" cy="20314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2306099" y="3185898"/>
                  <a:ext cx="2754488" cy="50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099" y="3185898"/>
                  <a:ext cx="2754488" cy="508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742731"/>
              <a:ext cx="4612198" cy="1445947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5275075" y="3701703"/>
              <a:ext cx="5754170" cy="1515615"/>
              <a:chOff x="5308942" y="3698523"/>
              <a:chExt cx="5754170" cy="1515615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6"/>
              <a:srcRect b="65694"/>
              <a:stretch/>
            </p:blipFill>
            <p:spPr>
              <a:xfrm>
                <a:off x="5774105" y="3698523"/>
                <a:ext cx="4120767" cy="841022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6"/>
              <a:srcRect l="9918" t="71503" r="9188"/>
              <a:stretch/>
            </p:blipFill>
            <p:spPr>
              <a:xfrm>
                <a:off x="7834489" y="4532340"/>
                <a:ext cx="3228623" cy="676646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6"/>
              <a:srcRect l="22567" t="40527" r="22844" b="31731"/>
              <a:stretch/>
            </p:blipFill>
            <p:spPr>
              <a:xfrm>
                <a:off x="5308942" y="4555437"/>
                <a:ext cx="2178756" cy="6587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298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60211" y="1832991"/>
            <a:ext cx="6438900" cy="3046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 achieves 90% categorization accuracy.</a:t>
            </a: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 on reproducing the abstraction agent: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Converged too fast.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 choice of Policy Gradient Method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reward space.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211" y="798605"/>
            <a:ext cx="6438900" cy="752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219</Words>
  <Application>Microsoft Office PowerPoint</Application>
  <PresentationFormat>宽屏</PresentationFormat>
  <Paragraphs>30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周一</dc:creator>
  <cp:lastModifiedBy>周一</cp:lastModifiedBy>
  <cp:revision>8</cp:revision>
  <dcterms:created xsi:type="dcterms:W3CDTF">2021-08-02T05:27:42Z</dcterms:created>
  <dcterms:modified xsi:type="dcterms:W3CDTF">2022-12-05T11:25:52Z</dcterms:modified>
</cp:coreProperties>
</file>