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99FF2-F5D8-BDCA-FD7E-2045D8C6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BF75DC-70B1-CA1F-CBEB-388928D2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2457-5D09-4757-91FE-92F1A7EE246C}" type="datetimeFigureOut">
              <a:rPr lang="zh-Hans-HK" altLang="en-US" smtClean="0"/>
              <a:t>24/12/2022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F6C6A-DFFB-1E78-EBAC-F6A2E0F4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18A439-71D2-753F-7BBD-52C1068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560-2316-4439-8842-B4A9151E7E2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379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5B379E-3E8A-B815-6470-97A71424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26D3F-19E2-3BB4-C5D6-250C2D55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63E9A-C7A6-8266-9B3E-0877DB890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2457-5D09-4757-91FE-92F1A7EE246C}" type="datetimeFigureOut">
              <a:rPr lang="zh-Hans-HK" altLang="en-US" smtClean="0"/>
              <a:t>24/12/2022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F09A8-8AF5-0656-604B-15A89893A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39959-57B6-435B-CD74-0CB7FFFFB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B560-2316-4439-8842-B4A9151E7E2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1774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4A0F81B-1760-8ACB-42FE-260FAF60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E3BC74-43E6-0578-042F-1B1AE69F5C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3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DD90580-B3EA-6AA3-C523-1253CCE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BAB4CB-DEA2-03B6-B145-D4D20737AF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0E7A571-4C69-5C59-648A-EEDE88EC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D2D259-8BCD-9724-85D6-83C6A5A51A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515FBCF-9B55-4540-4E7B-0D28FA7C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9520E0-915B-3A41-FB4F-0D1635FAE0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EA154EE-E2E0-C480-77DA-3FFDF5C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6A39C5-2F8C-F20F-E2FB-90F287A252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9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9D899D3-48E5-B331-6BC3-9EA67F9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14141E-F2F8-9EEF-287A-9EBB4CBF45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0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CA0FC0C-4DA0-6CE6-D8B4-E9DB77D6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04088C-1DE0-2F4B-F2BB-C65B476D2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6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A477BE4-3877-4E5C-F738-E65DBC17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0BA150-9C86-3CE6-1B73-0D5D98009D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2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A8733A7-22D7-EED1-EDEF-1F0E0D04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8C839-45C5-5CA2-67D1-2770B3F31B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大侠</dc:creator>
  <cp:lastModifiedBy>陈 大侠</cp:lastModifiedBy>
  <cp:revision>1</cp:revision>
  <dcterms:created xsi:type="dcterms:W3CDTF">2022-12-24T15:08:15Z</dcterms:created>
  <dcterms:modified xsi:type="dcterms:W3CDTF">2022-12-24T15:08:15Z</dcterms:modified>
</cp:coreProperties>
</file>