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214" r:id="rId2"/>
    <p:sldId id="3217" r:id="rId3"/>
    <p:sldId id="3218" r:id="rId4"/>
    <p:sldId id="3219" r:id="rId5"/>
    <p:sldId id="3220" r:id="rId6"/>
    <p:sldId id="259" r:id="rId7"/>
    <p:sldId id="256" r:id="rId8"/>
    <p:sldId id="262" r:id="rId9"/>
    <p:sldId id="322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91AD-ED07-4750-B034-516FF8969F29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E6DEA-F0B0-417B-AE32-2C0C80E26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2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C52F8-08DF-4DB0-8747-AD73C38952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93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调和场 场就是一个函数，把顶点映射到一个标量，也就是一个一维的值，值的范围就是</a:t>
            </a:r>
            <a:r>
              <a:rPr lang="en-US" altLang="zh-CN" dirty="0"/>
              <a:t>0-1</a:t>
            </a:r>
            <a:r>
              <a:rPr lang="zh-CN" altLang="en-US" dirty="0"/>
              <a:t>，如右图。 该场满足一个性质，每个点在场中的值等于其直接相邻顶点的加权平均值。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6DEA-F0B0-417B-AE32-2C0C80E267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3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带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893549" y="6206374"/>
            <a:ext cx="7349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" y="653"/>
            <a:ext cx="12189013" cy="685669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397C38B-3AA6-45AF-9270-4EF6845F949C}"/>
              </a:ext>
            </a:extLst>
          </p:cNvPr>
          <p:cNvGrpSpPr/>
          <p:nvPr userDrawn="1"/>
        </p:nvGrpSpPr>
        <p:grpSpPr>
          <a:xfrm>
            <a:off x="9697358" y="382788"/>
            <a:ext cx="2096407" cy="605579"/>
            <a:chOff x="3854450" y="4787900"/>
            <a:chExt cx="4462463" cy="128905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DB269AA-D643-4927-AB15-1347570EB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5827713"/>
              <a:ext cx="112713" cy="158750"/>
            </a:xfrm>
            <a:custGeom>
              <a:avLst/>
              <a:gdLst>
                <a:gd name="T0" fmla="*/ 0 w 20"/>
                <a:gd name="T1" fmla="*/ 16 h 28"/>
                <a:gd name="T2" fmla="*/ 0 w 20"/>
                <a:gd name="T3" fmla="*/ 16 h 28"/>
                <a:gd name="T4" fmla="*/ 1 w 20"/>
                <a:gd name="T5" fmla="*/ 17 h 28"/>
                <a:gd name="T6" fmla="*/ 10 w 20"/>
                <a:gd name="T7" fmla="*/ 27 h 28"/>
                <a:gd name="T8" fmla="*/ 16 w 20"/>
                <a:gd name="T9" fmla="*/ 22 h 28"/>
                <a:gd name="T10" fmla="*/ 0 w 20"/>
                <a:gd name="T11" fmla="*/ 8 h 28"/>
                <a:gd name="T12" fmla="*/ 9 w 20"/>
                <a:gd name="T13" fmla="*/ 0 h 28"/>
                <a:gd name="T14" fmla="*/ 16 w 20"/>
                <a:gd name="T15" fmla="*/ 2 h 28"/>
                <a:gd name="T16" fmla="*/ 17 w 20"/>
                <a:gd name="T17" fmla="*/ 1 h 28"/>
                <a:gd name="T18" fmla="*/ 18 w 20"/>
                <a:gd name="T19" fmla="*/ 2 h 28"/>
                <a:gd name="T20" fmla="*/ 18 w 20"/>
                <a:gd name="T21" fmla="*/ 9 h 28"/>
                <a:gd name="T22" fmla="*/ 18 w 20"/>
                <a:gd name="T23" fmla="*/ 10 h 28"/>
                <a:gd name="T24" fmla="*/ 18 w 20"/>
                <a:gd name="T25" fmla="*/ 11 h 28"/>
                <a:gd name="T26" fmla="*/ 17 w 20"/>
                <a:gd name="T27" fmla="*/ 8 h 28"/>
                <a:gd name="T28" fmla="*/ 9 w 20"/>
                <a:gd name="T29" fmla="*/ 2 h 28"/>
                <a:gd name="T30" fmla="*/ 4 w 20"/>
                <a:gd name="T31" fmla="*/ 6 h 28"/>
                <a:gd name="T32" fmla="*/ 20 w 20"/>
                <a:gd name="T33" fmla="*/ 19 h 28"/>
                <a:gd name="T34" fmla="*/ 9 w 20"/>
                <a:gd name="T35" fmla="*/ 28 h 28"/>
                <a:gd name="T36" fmla="*/ 2 w 20"/>
                <a:gd name="T37" fmla="*/ 26 h 28"/>
                <a:gd name="T38" fmla="*/ 0 w 20"/>
                <a:gd name="T39" fmla="*/ 28 h 28"/>
                <a:gd name="T40" fmla="*/ 0 w 20"/>
                <a:gd name="T41" fmla="*/ 27 h 28"/>
                <a:gd name="T42" fmla="*/ 0 w 20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8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2" y="22"/>
                    <a:pt x="4" y="27"/>
                    <a:pt x="10" y="27"/>
                  </a:cubicBezTo>
                  <a:cubicBezTo>
                    <a:pt x="13" y="27"/>
                    <a:pt x="16" y="25"/>
                    <a:pt x="16" y="22"/>
                  </a:cubicBezTo>
                  <a:cubicBezTo>
                    <a:pt x="16" y="14"/>
                    <a:pt x="0" y="1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5" y="2"/>
                    <a:pt x="16" y="2"/>
                  </a:cubicBezTo>
                  <a:cubicBezTo>
                    <a:pt x="17" y="2"/>
                    <a:pt x="16" y="1"/>
                    <a:pt x="17" y="1"/>
                  </a:cubicBezTo>
                  <a:cubicBezTo>
                    <a:pt x="17" y="1"/>
                    <a:pt x="18" y="1"/>
                    <a:pt x="18" y="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8" y="10"/>
                    <a:pt x="17" y="8"/>
                  </a:cubicBezTo>
                  <a:cubicBezTo>
                    <a:pt x="15" y="4"/>
                    <a:pt x="13" y="2"/>
                    <a:pt x="9" y="2"/>
                  </a:cubicBezTo>
                  <a:cubicBezTo>
                    <a:pt x="6" y="2"/>
                    <a:pt x="4" y="3"/>
                    <a:pt x="4" y="6"/>
                  </a:cubicBezTo>
                  <a:cubicBezTo>
                    <a:pt x="4" y="12"/>
                    <a:pt x="20" y="8"/>
                    <a:pt x="20" y="19"/>
                  </a:cubicBezTo>
                  <a:cubicBezTo>
                    <a:pt x="20" y="24"/>
                    <a:pt x="15" y="28"/>
                    <a:pt x="9" y="28"/>
                  </a:cubicBezTo>
                  <a:cubicBezTo>
                    <a:pt x="6" y="28"/>
                    <a:pt x="4" y="26"/>
                    <a:pt x="2" y="26"/>
                  </a:cubicBezTo>
                  <a:cubicBezTo>
                    <a:pt x="1" y="26"/>
                    <a:pt x="1" y="28"/>
                    <a:pt x="0" y="28"/>
                  </a:cubicBezTo>
                  <a:cubicBezTo>
                    <a:pt x="0" y="28"/>
                    <a:pt x="0" y="28"/>
                    <a:pt x="0" y="2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E56C8B8-3459-4ED7-82F1-783C7D979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850" y="5832475"/>
              <a:ext cx="134938" cy="153988"/>
            </a:xfrm>
            <a:custGeom>
              <a:avLst/>
              <a:gdLst>
                <a:gd name="T0" fmla="*/ 4 w 24"/>
                <a:gd name="T1" fmla="*/ 3 h 27"/>
                <a:gd name="T2" fmla="*/ 0 w 24"/>
                <a:gd name="T3" fmla="*/ 0 h 27"/>
                <a:gd name="T4" fmla="*/ 1 w 24"/>
                <a:gd name="T5" fmla="*/ 0 h 27"/>
                <a:gd name="T6" fmla="*/ 7 w 24"/>
                <a:gd name="T7" fmla="*/ 0 h 27"/>
                <a:gd name="T8" fmla="*/ 21 w 24"/>
                <a:gd name="T9" fmla="*/ 0 h 27"/>
                <a:gd name="T10" fmla="*/ 23 w 24"/>
                <a:gd name="T11" fmla="*/ 7 h 27"/>
                <a:gd name="T12" fmla="*/ 23 w 24"/>
                <a:gd name="T13" fmla="*/ 8 h 27"/>
                <a:gd name="T14" fmla="*/ 22 w 24"/>
                <a:gd name="T15" fmla="*/ 9 h 27"/>
                <a:gd name="T16" fmla="*/ 21 w 24"/>
                <a:gd name="T17" fmla="*/ 5 h 27"/>
                <a:gd name="T18" fmla="*/ 11 w 24"/>
                <a:gd name="T19" fmla="*/ 1 h 27"/>
                <a:gd name="T20" fmla="*/ 9 w 24"/>
                <a:gd name="T21" fmla="*/ 1 h 27"/>
                <a:gd name="T22" fmla="*/ 9 w 24"/>
                <a:gd name="T23" fmla="*/ 12 h 27"/>
                <a:gd name="T24" fmla="*/ 10 w 24"/>
                <a:gd name="T25" fmla="*/ 12 h 27"/>
                <a:gd name="T26" fmla="*/ 15 w 24"/>
                <a:gd name="T27" fmla="*/ 7 h 27"/>
                <a:gd name="T28" fmla="*/ 16 w 24"/>
                <a:gd name="T29" fmla="*/ 6 h 27"/>
                <a:gd name="T30" fmla="*/ 16 w 24"/>
                <a:gd name="T31" fmla="*/ 7 h 27"/>
                <a:gd name="T32" fmla="*/ 16 w 24"/>
                <a:gd name="T33" fmla="*/ 19 h 27"/>
                <a:gd name="T34" fmla="*/ 16 w 24"/>
                <a:gd name="T35" fmla="*/ 19 h 27"/>
                <a:gd name="T36" fmla="*/ 15 w 24"/>
                <a:gd name="T37" fmla="*/ 18 h 27"/>
                <a:gd name="T38" fmla="*/ 10 w 24"/>
                <a:gd name="T39" fmla="*/ 14 h 27"/>
                <a:gd name="T40" fmla="*/ 9 w 24"/>
                <a:gd name="T41" fmla="*/ 14 h 27"/>
                <a:gd name="T42" fmla="*/ 9 w 24"/>
                <a:gd name="T43" fmla="*/ 23 h 27"/>
                <a:gd name="T44" fmla="*/ 13 w 24"/>
                <a:gd name="T45" fmla="*/ 25 h 27"/>
                <a:gd name="T46" fmla="*/ 23 w 24"/>
                <a:gd name="T47" fmla="*/ 17 h 27"/>
                <a:gd name="T48" fmla="*/ 24 w 24"/>
                <a:gd name="T49" fmla="*/ 16 h 27"/>
                <a:gd name="T50" fmla="*/ 24 w 24"/>
                <a:gd name="T51" fmla="*/ 17 h 27"/>
                <a:gd name="T52" fmla="*/ 24 w 24"/>
                <a:gd name="T53" fmla="*/ 18 h 27"/>
                <a:gd name="T54" fmla="*/ 22 w 24"/>
                <a:gd name="T55" fmla="*/ 27 h 27"/>
                <a:gd name="T56" fmla="*/ 7 w 24"/>
                <a:gd name="T57" fmla="*/ 27 h 27"/>
                <a:gd name="T58" fmla="*/ 1 w 24"/>
                <a:gd name="T59" fmla="*/ 27 h 27"/>
                <a:gd name="T60" fmla="*/ 0 w 24"/>
                <a:gd name="T61" fmla="*/ 26 h 27"/>
                <a:gd name="T62" fmla="*/ 4 w 24"/>
                <a:gd name="T63" fmla="*/ 23 h 27"/>
                <a:gd name="T64" fmla="*/ 4 w 24"/>
                <a:gd name="T65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7">
                  <a:moveTo>
                    <a:pt x="4" y="3"/>
                  </a:moveTo>
                  <a:cubicBezTo>
                    <a:pt x="4" y="0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6" y="0"/>
                    <a:pt x="21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9"/>
                    <a:pt x="23" y="9"/>
                    <a:pt x="22" y="9"/>
                  </a:cubicBezTo>
                  <a:cubicBezTo>
                    <a:pt x="22" y="9"/>
                    <a:pt x="22" y="8"/>
                    <a:pt x="21" y="5"/>
                  </a:cubicBezTo>
                  <a:cubicBezTo>
                    <a:pt x="19" y="2"/>
                    <a:pt x="16" y="1"/>
                    <a:pt x="11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3" y="12"/>
                    <a:pt x="15" y="10"/>
                    <a:pt x="15" y="7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8"/>
                  </a:cubicBezTo>
                  <a:cubicBezTo>
                    <a:pt x="15" y="15"/>
                    <a:pt x="13" y="14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8" y="25"/>
                    <a:pt x="22" y="21"/>
                    <a:pt x="23" y="17"/>
                  </a:cubicBezTo>
                  <a:cubicBezTo>
                    <a:pt x="24" y="17"/>
                    <a:pt x="24" y="16"/>
                    <a:pt x="24" y="16"/>
                  </a:cubicBezTo>
                  <a:cubicBezTo>
                    <a:pt x="24" y="16"/>
                    <a:pt x="24" y="17"/>
                    <a:pt x="24" y="17"/>
                  </a:cubicBezTo>
                  <a:cubicBezTo>
                    <a:pt x="24" y="17"/>
                    <a:pt x="24" y="18"/>
                    <a:pt x="24" y="18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7" y="27"/>
                    <a:pt x="12" y="27"/>
                    <a:pt x="7" y="27"/>
                  </a:cubicBezTo>
                  <a:cubicBezTo>
                    <a:pt x="5" y="27"/>
                    <a:pt x="3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5"/>
                    <a:pt x="4" y="27"/>
                    <a:pt x="4" y="23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CD93285-0909-4EF8-B77F-87035BD8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5832475"/>
              <a:ext cx="161925" cy="158750"/>
            </a:xfrm>
            <a:custGeom>
              <a:avLst/>
              <a:gdLst>
                <a:gd name="T0" fmla="*/ 7 w 29"/>
                <a:gd name="T1" fmla="*/ 21 h 28"/>
                <a:gd name="T2" fmla="*/ 9 w 29"/>
                <a:gd name="T3" fmla="*/ 26 h 28"/>
                <a:gd name="T4" fmla="*/ 11 w 29"/>
                <a:gd name="T5" fmla="*/ 26 h 28"/>
                <a:gd name="T6" fmla="*/ 11 w 29"/>
                <a:gd name="T7" fmla="*/ 27 h 28"/>
                <a:gd name="T8" fmla="*/ 5 w 29"/>
                <a:gd name="T9" fmla="*/ 27 h 28"/>
                <a:gd name="T10" fmla="*/ 1 w 29"/>
                <a:gd name="T11" fmla="*/ 27 h 28"/>
                <a:gd name="T12" fmla="*/ 0 w 29"/>
                <a:gd name="T13" fmla="*/ 26 h 28"/>
                <a:gd name="T14" fmla="*/ 2 w 29"/>
                <a:gd name="T15" fmla="*/ 26 h 28"/>
                <a:gd name="T16" fmla="*/ 5 w 29"/>
                <a:gd name="T17" fmla="*/ 21 h 28"/>
                <a:gd name="T18" fmla="*/ 5 w 29"/>
                <a:gd name="T19" fmla="*/ 3 h 28"/>
                <a:gd name="T20" fmla="*/ 1 w 29"/>
                <a:gd name="T21" fmla="*/ 1 h 28"/>
                <a:gd name="T22" fmla="*/ 0 w 29"/>
                <a:gd name="T23" fmla="*/ 0 h 28"/>
                <a:gd name="T24" fmla="*/ 1 w 29"/>
                <a:gd name="T25" fmla="*/ 0 h 28"/>
                <a:gd name="T26" fmla="*/ 5 w 29"/>
                <a:gd name="T27" fmla="*/ 0 h 28"/>
                <a:gd name="T28" fmla="*/ 9 w 29"/>
                <a:gd name="T29" fmla="*/ 0 h 28"/>
                <a:gd name="T30" fmla="*/ 22 w 29"/>
                <a:gd name="T31" fmla="*/ 15 h 28"/>
                <a:gd name="T32" fmla="*/ 22 w 29"/>
                <a:gd name="T33" fmla="*/ 16 h 28"/>
                <a:gd name="T34" fmla="*/ 22 w 29"/>
                <a:gd name="T35" fmla="*/ 6 h 28"/>
                <a:gd name="T36" fmla="*/ 20 w 29"/>
                <a:gd name="T37" fmla="*/ 1 h 28"/>
                <a:gd name="T38" fmla="*/ 17 w 29"/>
                <a:gd name="T39" fmla="*/ 0 h 28"/>
                <a:gd name="T40" fmla="*/ 18 w 29"/>
                <a:gd name="T41" fmla="*/ 0 h 28"/>
                <a:gd name="T42" fmla="*/ 24 w 29"/>
                <a:gd name="T43" fmla="*/ 0 h 28"/>
                <a:gd name="T44" fmla="*/ 28 w 29"/>
                <a:gd name="T45" fmla="*/ 0 h 28"/>
                <a:gd name="T46" fmla="*/ 29 w 29"/>
                <a:gd name="T47" fmla="*/ 0 h 28"/>
                <a:gd name="T48" fmla="*/ 27 w 29"/>
                <a:gd name="T49" fmla="*/ 1 h 28"/>
                <a:gd name="T50" fmla="*/ 24 w 29"/>
                <a:gd name="T51" fmla="*/ 6 h 28"/>
                <a:gd name="T52" fmla="*/ 24 w 29"/>
                <a:gd name="T53" fmla="*/ 26 h 28"/>
                <a:gd name="T54" fmla="*/ 24 w 29"/>
                <a:gd name="T55" fmla="*/ 28 h 28"/>
                <a:gd name="T56" fmla="*/ 23 w 29"/>
                <a:gd name="T57" fmla="*/ 27 h 28"/>
                <a:gd name="T58" fmla="*/ 7 w 29"/>
                <a:gd name="T59" fmla="*/ 7 h 28"/>
                <a:gd name="T60" fmla="*/ 7 w 29"/>
                <a:gd name="T61" fmla="*/ 6 h 28"/>
                <a:gd name="T62" fmla="*/ 7 w 29"/>
                <a:gd name="T63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" h="28">
                  <a:moveTo>
                    <a:pt x="7" y="21"/>
                  </a:moveTo>
                  <a:cubicBezTo>
                    <a:pt x="7" y="24"/>
                    <a:pt x="8" y="25"/>
                    <a:pt x="9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7" y="27"/>
                    <a:pt x="5" y="27"/>
                  </a:cubicBezTo>
                  <a:cubicBezTo>
                    <a:pt x="3" y="27"/>
                    <a:pt x="2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1" y="26"/>
                    <a:pt x="2" y="26"/>
                  </a:cubicBezTo>
                  <a:cubicBezTo>
                    <a:pt x="3" y="25"/>
                    <a:pt x="5" y="24"/>
                    <a:pt x="5" y="2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1"/>
                    <a:pt x="17" y="1"/>
                    <a:pt x="17" y="0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9" y="0"/>
                    <a:pt x="22" y="0"/>
                    <a:pt x="24" y="0"/>
                  </a:cubicBezTo>
                  <a:cubicBezTo>
                    <a:pt x="25" y="0"/>
                    <a:pt x="27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2"/>
                    <a:pt x="24" y="3"/>
                    <a:pt x="24" y="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4" y="28"/>
                    <a:pt x="23" y="27"/>
                    <a:pt x="23" y="2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468E6DD-7B52-484F-9DF8-162A57603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363" y="5827713"/>
              <a:ext cx="112713" cy="158750"/>
            </a:xfrm>
            <a:custGeom>
              <a:avLst/>
              <a:gdLst>
                <a:gd name="T0" fmla="*/ 0 w 20"/>
                <a:gd name="T1" fmla="*/ 16 h 28"/>
                <a:gd name="T2" fmla="*/ 1 w 20"/>
                <a:gd name="T3" fmla="*/ 16 h 28"/>
                <a:gd name="T4" fmla="*/ 1 w 20"/>
                <a:gd name="T5" fmla="*/ 17 h 28"/>
                <a:gd name="T6" fmla="*/ 10 w 20"/>
                <a:gd name="T7" fmla="*/ 27 h 28"/>
                <a:gd name="T8" fmla="*/ 16 w 20"/>
                <a:gd name="T9" fmla="*/ 22 h 28"/>
                <a:gd name="T10" fmla="*/ 0 w 20"/>
                <a:gd name="T11" fmla="*/ 8 h 28"/>
                <a:gd name="T12" fmla="*/ 9 w 20"/>
                <a:gd name="T13" fmla="*/ 0 h 28"/>
                <a:gd name="T14" fmla="*/ 16 w 20"/>
                <a:gd name="T15" fmla="*/ 2 h 28"/>
                <a:gd name="T16" fmla="*/ 17 w 20"/>
                <a:gd name="T17" fmla="*/ 1 h 28"/>
                <a:gd name="T18" fmla="*/ 18 w 20"/>
                <a:gd name="T19" fmla="*/ 2 h 28"/>
                <a:gd name="T20" fmla="*/ 19 w 20"/>
                <a:gd name="T21" fmla="*/ 9 h 28"/>
                <a:gd name="T22" fmla="*/ 19 w 20"/>
                <a:gd name="T23" fmla="*/ 10 h 28"/>
                <a:gd name="T24" fmla="*/ 18 w 20"/>
                <a:gd name="T25" fmla="*/ 11 h 28"/>
                <a:gd name="T26" fmla="*/ 17 w 20"/>
                <a:gd name="T27" fmla="*/ 8 h 28"/>
                <a:gd name="T28" fmla="*/ 9 w 20"/>
                <a:gd name="T29" fmla="*/ 2 h 28"/>
                <a:gd name="T30" fmla="*/ 4 w 20"/>
                <a:gd name="T31" fmla="*/ 6 h 28"/>
                <a:gd name="T32" fmla="*/ 20 w 20"/>
                <a:gd name="T33" fmla="*/ 19 h 28"/>
                <a:gd name="T34" fmla="*/ 10 w 20"/>
                <a:gd name="T35" fmla="*/ 28 h 28"/>
                <a:gd name="T36" fmla="*/ 2 w 20"/>
                <a:gd name="T37" fmla="*/ 26 h 28"/>
                <a:gd name="T38" fmla="*/ 1 w 20"/>
                <a:gd name="T39" fmla="*/ 28 h 28"/>
                <a:gd name="T40" fmla="*/ 0 w 20"/>
                <a:gd name="T41" fmla="*/ 27 h 28"/>
                <a:gd name="T42" fmla="*/ 0 w 20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8">
                  <a:moveTo>
                    <a:pt x="0" y="16"/>
                  </a:moveTo>
                  <a:cubicBezTo>
                    <a:pt x="0" y="16"/>
                    <a:pt x="0" y="16"/>
                    <a:pt x="1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2" y="22"/>
                    <a:pt x="5" y="27"/>
                    <a:pt x="10" y="27"/>
                  </a:cubicBezTo>
                  <a:cubicBezTo>
                    <a:pt x="13" y="27"/>
                    <a:pt x="16" y="25"/>
                    <a:pt x="16" y="22"/>
                  </a:cubicBezTo>
                  <a:cubicBezTo>
                    <a:pt x="16" y="14"/>
                    <a:pt x="0" y="1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5" y="2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1"/>
                    <a:pt x="18" y="11"/>
                  </a:cubicBezTo>
                  <a:cubicBezTo>
                    <a:pt x="18" y="11"/>
                    <a:pt x="18" y="10"/>
                    <a:pt x="17" y="8"/>
                  </a:cubicBezTo>
                  <a:cubicBezTo>
                    <a:pt x="16" y="4"/>
                    <a:pt x="13" y="2"/>
                    <a:pt x="9" y="2"/>
                  </a:cubicBezTo>
                  <a:cubicBezTo>
                    <a:pt x="7" y="2"/>
                    <a:pt x="4" y="3"/>
                    <a:pt x="4" y="6"/>
                  </a:cubicBezTo>
                  <a:cubicBezTo>
                    <a:pt x="4" y="12"/>
                    <a:pt x="20" y="8"/>
                    <a:pt x="20" y="19"/>
                  </a:cubicBezTo>
                  <a:cubicBezTo>
                    <a:pt x="20" y="24"/>
                    <a:pt x="16" y="28"/>
                    <a:pt x="10" y="28"/>
                  </a:cubicBezTo>
                  <a:cubicBezTo>
                    <a:pt x="6" y="28"/>
                    <a:pt x="4" y="26"/>
                    <a:pt x="2" y="26"/>
                  </a:cubicBezTo>
                  <a:cubicBezTo>
                    <a:pt x="1" y="26"/>
                    <a:pt x="1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CFE41D5-C644-4655-A240-E55EC60A9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5832475"/>
              <a:ext cx="157163" cy="153988"/>
            </a:xfrm>
            <a:custGeom>
              <a:avLst/>
              <a:gdLst>
                <a:gd name="T0" fmla="*/ 3 w 28"/>
                <a:gd name="T1" fmla="*/ 3 h 27"/>
                <a:gd name="T2" fmla="*/ 0 w 28"/>
                <a:gd name="T3" fmla="*/ 0 h 27"/>
                <a:gd name="T4" fmla="*/ 1 w 28"/>
                <a:gd name="T5" fmla="*/ 0 h 27"/>
                <a:gd name="T6" fmla="*/ 6 w 28"/>
                <a:gd name="T7" fmla="*/ 0 h 27"/>
                <a:gd name="T8" fmla="*/ 12 w 28"/>
                <a:gd name="T9" fmla="*/ 0 h 27"/>
                <a:gd name="T10" fmla="*/ 12 w 28"/>
                <a:gd name="T11" fmla="*/ 0 h 27"/>
                <a:gd name="T12" fmla="*/ 9 w 28"/>
                <a:gd name="T13" fmla="*/ 3 h 27"/>
                <a:gd name="T14" fmla="*/ 9 w 28"/>
                <a:gd name="T15" fmla="*/ 12 h 27"/>
                <a:gd name="T16" fmla="*/ 19 w 28"/>
                <a:gd name="T17" fmla="*/ 12 h 27"/>
                <a:gd name="T18" fmla="*/ 19 w 28"/>
                <a:gd name="T19" fmla="*/ 3 h 27"/>
                <a:gd name="T20" fmla="*/ 16 w 28"/>
                <a:gd name="T21" fmla="*/ 0 h 27"/>
                <a:gd name="T22" fmla="*/ 17 w 28"/>
                <a:gd name="T23" fmla="*/ 0 h 27"/>
                <a:gd name="T24" fmla="*/ 22 w 28"/>
                <a:gd name="T25" fmla="*/ 0 h 27"/>
                <a:gd name="T26" fmla="*/ 28 w 28"/>
                <a:gd name="T27" fmla="*/ 0 h 27"/>
                <a:gd name="T28" fmla="*/ 28 w 28"/>
                <a:gd name="T29" fmla="*/ 0 h 27"/>
                <a:gd name="T30" fmla="*/ 25 w 28"/>
                <a:gd name="T31" fmla="*/ 3 h 27"/>
                <a:gd name="T32" fmla="*/ 25 w 28"/>
                <a:gd name="T33" fmla="*/ 23 h 27"/>
                <a:gd name="T34" fmla="*/ 28 w 28"/>
                <a:gd name="T35" fmla="*/ 26 h 27"/>
                <a:gd name="T36" fmla="*/ 28 w 28"/>
                <a:gd name="T37" fmla="*/ 27 h 27"/>
                <a:gd name="T38" fmla="*/ 22 w 28"/>
                <a:gd name="T39" fmla="*/ 27 h 27"/>
                <a:gd name="T40" fmla="*/ 17 w 28"/>
                <a:gd name="T41" fmla="*/ 27 h 27"/>
                <a:gd name="T42" fmla="*/ 16 w 28"/>
                <a:gd name="T43" fmla="*/ 26 h 27"/>
                <a:gd name="T44" fmla="*/ 19 w 28"/>
                <a:gd name="T45" fmla="*/ 23 h 27"/>
                <a:gd name="T46" fmla="*/ 19 w 28"/>
                <a:gd name="T47" fmla="*/ 14 h 27"/>
                <a:gd name="T48" fmla="*/ 9 w 28"/>
                <a:gd name="T49" fmla="*/ 14 h 27"/>
                <a:gd name="T50" fmla="*/ 9 w 28"/>
                <a:gd name="T51" fmla="*/ 23 h 27"/>
                <a:gd name="T52" fmla="*/ 12 w 28"/>
                <a:gd name="T53" fmla="*/ 26 h 27"/>
                <a:gd name="T54" fmla="*/ 12 w 28"/>
                <a:gd name="T55" fmla="*/ 27 h 27"/>
                <a:gd name="T56" fmla="*/ 6 w 28"/>
                <a:gd name="T57" fmla="*/ 27 h 27"/>
                <a:gd name="T58" fmla="*/ 1 w 28"/>
                <a:gd name="T59" fmla="*/ 27 h 27"/>
                <a:gd name="T60" fmla="*/ 0 w 28"/>
                <a:gd name="T61" fmla="*/ 26 h 27"/>
                <a:gd name="T62" fmla="*/ 3 w 28"/>
                <a:gd name="T63" fmla="*/ 23 h 27"/>
                <a:gd name="T64" fmla="*/ 3 w 28"/>
                <a:gd name="T65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27">
                  <a:moveTo>
                    <a:pt x="3" y="3"/>
                  </a:moveTo>
                  <a:cubicBezTo>
                    <a:pt x="3" y="0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9" y="0"/>
                    <a:pt x="9" y="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0"/>
                    <a:pt x="16" y="1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6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5" y="0"/>
                    <a:pt x="25" y="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7"/>
                    <a:pt x="28" y="25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7"/>
                    <a:pt x="24" y="27"/>
                    <a:pt x="22" y="27"/>
                  </a:cubicBezTo>
                  <a:cubicBezTo>
                    <a:pt x="21" y="27"/>
                    <a:pt x="19" y="27"/>
                    <a:pt x="17" y="27"/>
                  </a:cubicBezTo>
                  <a:cubicBezTo>
                    <a:pt x="16" y="27"/>
                    <a:pt x="16" y="27"/>
                    <a:pt x="16" y="26"/>
                  </a:cubicBezTo>
                  <a:cubicBezTo>
                    <a:pt x="16" y="25"/>
                    <a:pt x="19" y="27"/>
                    <a:pt x="19" y="2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7"/>
                    <a:pt x="12" y="25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0" y="27"/>
                    <a:pt x="8" y="27"/>
                    <a:pt x="6" y="27"/>
                  </a:cubicBezTo>
                  <a:cubicBezTo>
                    <a:pt x="5" y="27"/>
                    <a:pt x="3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5"/>
                    <a:pt x="3" y="27"/>
                    <a:pt x="3" y="2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A703A22A-3DFE-4F02-9BB4-A8DCF16BF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5832475"/>
              <a:ext cx="134938" cy="153988"/>
            </a:xfrm>
            <a:custGeom>
              <a:avLst/>
              <a:gdLst>
                <a:gd name="T0" fmla="*/ 3 w 24"/>
                <a:gd name="T1" fmla="*/ 3 h 27"/>
                <a:gd name="T2" fmla="*/ 0 w 24"/>
                <a:gd name="T3" fmla="*/ 0 h 27"/>
                <a:gd name="T4" fmla="*/ 1 w 24"/>
                <a:gd name="T5" fmla="*/ 0 h 27"/>
                <a:gd name="T6" fmla="*/ 6 w 24"/>
                <a:gd name="T7" fmla="*/ 0 h 27"/>
                <a:gd name="T8" fmla="*/ 20 w 24"/>
                <a:gd name="T9" fmla="*/ 0 h 27"/>
                <a:gd name="T10" fmla="*/ 22 w 24"/>
                <a:gd name="T11" fmla="*/ 7 h 27"/>
                <a:gd name="T12" fmla="*/ 22 w 24"/>
                <a:gd name="T13" fmla="*/ 8 h 27"/>
                <a:gd name="T14" fmla="*/ 22 w 24"/>
                <a:gd name="T15" fmla="*/ 9 h 27"/>
                <a:gd name="T16" fmla="*/ 20 w 24"/>
                <a:gd name="T17" fmla="*/ 5 h 27"/>
                <a:gd name="T18" fmla="*/ 11 w 24"/>
                <a:gd name="T19" fmla="*/ 1 h 27"/>
                <a:gd name="T20" fmla="*/ 9 w 24"/>
                <a:gd name="T21" fmla="*/ 1 h 27"/>
                <a:gd name="T22" fmla="*/ 9 w 24"/>
                <a:gd name="T23" fmla="*/ 12 h 27"/>
                <a:gd name="T24" fmla="*/ 10 w 24"/>
                <a:gd name="T25" fmla="*/ 12 h 27"/>
                <a:gd name="T26" fmla="*/ 15 w 24"/>
                <a:gd name="T27" fmla="*/ 7 h 27"/>
                <a:gd name="T28" fmla="*/ 15 w 24"/>
                <a:gd name="T29" fmla="*/ 6 h 27"/>
                <a:gd name="T30" fmla="*/ 16 w 24"/>
                <a:gd name="T31" fmla="*/ 7 h 27"/>
                <a:gd name="T32" fmla="*/ 16 w 24"/>
                <a:gd name="T33" fmla="*/ 19 h 27"/>
                <a:gd name="T34" fmla="*/ 15 w 24"/>
                <a:gd name="T35" fmla="*/ 19 h 27"/>
                <a:gd name="T36" fmla="*/ 15 w 24"/>
                <a:gd name="T37" fmla="*/ 18 h 27"/>
                <a:gd name="T38" fmla="*/ 10 w 24"/>
                <a:gd name="T39" fmla="*/ 14 h 27"/>
                <a:gd name="T40" fmla="*/ 9 w 24"/>
                <a:gd name="T41" fmla="*/ 14 h 27"/>
                <a:gd name="T42" fmla="*/ 9 w 24"/>
                <a:gd name="T43" fmla="*/ 23 h 27"/>
                <a:gd name="T44" fmla="*/ 12 w 24"/>
                <a:gd name="T45" fmla="*/ 25 h 27"/>
                <a:gd name="T46" fmla="*/ 23 w 24"/>
                <a:gd name="T47" fmla="*/ 17 h 27"/>
                <a:gd name="T48" fmla="*/ 23 w 24"/>
                <a:gd name="T49" fmla="*/ 16 h 27"/>
                <a:gd name="T50" fmla="*/ 24 w 24"/>
                <a:gd name="T51" fmla="*/ 17 h 27"/>
                <a:gd name="T52" fmla="*/ 24 w 24"/>
                <a:gd name="T53" fmla="*/ 18 h 27"/>
                <a:gd name="T54" fmla="*/ 22 w 24"/>
                <a:gd name="T55" fmla="*/ 27 h 27"/>
                <a:gd name="T56" fmla="*/ 6 w 24"/>
                <a:gd name="T57" fmla="*/ 27 h 27"/>
                <a:gd name="T58" fmla="*/ 1 w 24"/>
                <a:gd name="T59" fmla="*/ 27 h 27"/>
                <a:gd name="T60" fmla="*/ 0 w 24"/>
                <a:gd name="T61" fmla="*/ 26 h 27"/>
                <a:gd name="T62" fmla="*/ 3 w 24"/>
                <a:gd name="T63" fmla="*/ 23 h 27"/>
                <a:gd name="T64" fmla="*/ 3 w 24"/>
                <a:gd name="T65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7">
                  <a:moveTo>
                    <a:pt x="3" y="3"/>
                  </a:moveTo>
                  <a:cubicBezTo>
                    <a:pt x="3" y="0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1" y="0"/>
                    <a:pt x="16" y="0"/>
                    <a:pt x="20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0" y="5"/>
                  </a:cubicBezTo>
                  <a:cubicBezTo>
                    <a:pt x="18" y="2"/>
                    <a:pt x="16" y="1"/>
                    <a:pt x="11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3" y="12"/>
                    <a:pt x="15" y="10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5" y="19"/>
                    <a:pt x="15" y="19"/>
                    <a:pt x="15" y="18"/>
                  </a:cubicBezTo>
                  <a:cubicBezTo>
                    <a:pt x="15" y="15"/>
                    <a:pt x="13" y="14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10" y="25"/>
                    <a:pt x="12" y="25"/>
                  </a:cubicBezTo>
                  <a:cubicBezTo>
                    <a:pt x="17" y="25"/>
                    <a:pt x="22" y="21"/>
                    <a:pt x="23" y="17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4" y="16"/>
                    <a:pt x="24" y="17"/>
                    <a:pt x="24" y="17"/>
                  </a:cubicBezTo>
                  <a:cubicBezTo>
                    <a:pt x="24" y="17"/>
                    <a:pt x="24" y="18"/>
                    <a:pt x="24" y="18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7" y="27"/>
                    <a:pt x="12" y="27"/>
                    <a:pt x="6" y="27"/>
                  </a:cubicBezTo>
                  <a:cubicBezTo>
                    <a:pt x="5" y="27"/>
                    <a:pt x="3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5"/>
                    <a:pt x="3" y="27"/>
                    <a:pt x="3" y="2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5642AB3-6CC2-4F07-A03C-9BF8576B0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613" y="5832475"/>
              <a:ext cx="163513" cy="158750"/>
            </a:xfrm>
            <a:custGeom>
              <a:avLst/>
              <a:gdLst>
                <a:gd name="T0" fmla="*/ 7 w 29"/>
                <a:gd name="T1" fmla="*/ 21 h 28"/>
                <a:gd name="T2" fmla="*/ 10 w 29"/>
                <a:gd name="T3" fmla="*/ 26 h 28"/>
                <a:gd name="T4" fmla="*/ 12 w 29"/>
                <a:gd name="T5" fmla="*/ 26 h 28"/>
                <a:gd name="T6" fmla="*/ 11 w 29"/>
                <a:gd name="T7" fmla="*/ 27 h 28"/>
                <a:gd name="T8" fmla="*/ 5 w 29"/>
                <a:gd name="T9" fmla="*/ 27 h 28"/>
                <a:gd name="T10" fmla="*/ 1 w 29"/>
                <a:gd name="T11" fmla="*/ 27 h 28"/>
                <a:gd name="T12" fmla="*/ 0 w 29"/>
                <a:gd name="T13" fmla="*/ 26 h 28"/>
                <a:gd name="T14" fmla="*/ 2 w 29"/>
                <a:gd name="T15" fmla="*/ 26 h 28"/>
                <a:gd name="T16" fmla="*/ 5 w 29"/>
                <a:gd name="T17" fmla="*/ 21 h 28"/>
                <a:gd name="T18" fmla="*/ 5 w 29"/>
                <a:gd name="T19" fmla="*/ 3 h 28"/>
                <a:gd name="T20" fmla="*/ 1 w 29"/>
                <a:gd name="T21" fmla="*/ 1 h 28"/>
                <a:gd name="T22" fmla="*/ 0 w 29"/>
                <a:gd name="T23" fmla="*/ 0 h 28"/>
                <a:gd name="T24" fmla="*/ 1 w 29"/>
                <a:gd name="T25" fmla="*/ 0 h 28"/>
                <a:gd name="T26" fmla="*/ 5 w 29"/>
                <a:gd name="T27" fmla="*/ 0 h 28"/>
                <a:gd name="T28" fmla="*/ 9 w 29"/>
                <a:gd name="T29" fmla="*/ 0 h 28"/>
                <a:gd name="T30" fmla="*/ 22 w 29"/>
                <a:gd name="T31" fmla="*/ 15 h 28"/>
                <a:gd name="T32" fmla="*/ 22 w 29"/>
                <a:gd name="T33" fmla="*/ 16 h 28"/>
                <a:gd name="T34" fmla="*/ 22 w 29"/>
                <a:gd name="T35" fmla="*/ 6 h 28"/>
                <a:gd name="T36" fmla="*/ 20 w 29"/>
                <a:gd name="T37" fmla="*/ 1 h 28"/>
                <a:gd name="T38" fmla="*/ 18 w 29"/>
                <a:gd name="T39" fmla="*/ 0 h 28"/>
                <a:gd name="T40" fmla="*/ 18 w 29"/>
                <a:gd name="T41" fmla="*/ 0 h 28"/>
                <a:gd name="T42" fmla="*/ 24 w 29"/>
                <a:gd name="T43" fmla="*/ 0 h 28"/>
                <a:gd name="T44" fmla="*/ 28 w 29"/>
                <a:gd name="T45" fmla="*/ 0 h 28"/>
                <a:gd name="T46" fmla="*/ 29 w 29"/>
                <a:gd name="T47" fmla="*/ 0 h 28"/>
                <a:gd name="T48" fmla="*/ 27 w 29"/>
                <a:gd name="T49" fmla="*/ 1 h 28"/>
                <a:gd name="T50" fmla="*/ 24 w 29"/>
                <a:gd name="T51" fmla="*/ 6 h 28"/>
                <a:gd name="T52" fmla="*/ 24 w 29"/>
                <a:gd name="T53" fmla="*/ 26 h 28"/>
                <a:gd name="T54" fmla="*/ 24 w 29"/>
                <a:gd name="T55" fmla="*/ 28 h 28"/>
                <a:gd name="T56" fmla="*/ 23 w 29"/>
                <a:gd name="T57" fmla="*/ 27 h 28"/>
                <a:gd name="T58" fmla="*/ 7 w 29"/>
                <a:gd name="T59" fmla="*/ 7 h 28"/>
                <a:gd name="T60" fmla="*/ 7 w 29"/>
                <a:gd name="T61" fmla="*/ 6 h 28"/>
                <a:gd name="T62" fmla="*/ 7 w 29"/>
                <a:gd name="T63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" h="28">
                  <a:moveTo>
                    <a:pt x="7" y="21"/>
                  </a:moveTo>
                  <a:cubicBezTo>
                    <a:pt x="7" y="24"/>
                    <a:pt x="8" y="25"/>
                    <a:pt x="10" y="26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7"/>
                    <a:pt x="12" y="27"/>
                    <a:pt x="11" y="27"/>
                  </a:cubicBezTo>
                  <a:cubicBezTo>
                    <a:pt x="10" y="27"/>
                    <a:pt x="7" y="27"/>
                    <a:pt x="5" y="27"/>
                  </a:cubicBezTo>
                  <a:cubicBezTo>
                    <a:pt x="4" y="27"/>
                    <a:pt x="2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1" y="26"/>
                    <a:pt x="2" y="26"/>
                  </a:cubicBezTo>
                  <a:cubicBezTo>
                    <a:pt x="4" y="25"/>
                    <a:pt x="5" y="24"/>
                    <a:pt x="5" y="2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0"/>
                    <a:pt x="24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2"/>
                    <a:pt x="24" y="3"/>
                    <a:pt x="24" y="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4" y="28"/>
                    <a:pt x="23" y="27"/>
                    <a:pt x="23" y="2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2E94B5F-87B5-49E6-A5B0-B9838F94A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5832475"/>
              <a:ext cx="119063" cy="153988"/>
            </a:xfrm>
            <a:custGeom>
              <a:avLst/>
              <a:gdLst>
                <a:gd name="T0" fmla="*/ 10 w 21"/>
                <a:gd name="T1" fmla="*/ 25 h 27"/>
                <a:gd name="T2" fmla="*/ 19 w 21"/>
                <a:gd name="T3" fmla="*/ 21 h 27"/>
                <a:gd name="T4" fmla="*/ 21 w 21"/>
                <a:gd name="T5" fmla="*/ 16 h 27"/>
                <a:gd name="T6" fmla="*/ 21 w 21"/>
                <a:gd name="T7" fmla="*/ 17 h 27"/>
                <a:gd name="T8" fmla="*/ 21 w 21"/>
                <a:gd name="T9" fmla="*/ 18 h 27"/>
                <a:gd name="T10" fmla="*/ 19 w 21"/>
                <a:gd name="T11" fmla="*/ 27 h 27"/>
                <a:gd name="T12" fmla="*/ 10 w 21"/>
                <a:gd name="T13" fmla="*/ 27 h 27"/>
                <a:gd name="T14" fmla="*/ 0 w 21"/>
                <a:gd name="T15" fmla="*/ 27 h 27"/>
                <a:gd name="T16" fmla="*/ 0 w 21"/>
                <a:gd name="T17" fmla="*/ 26 h 27"/>
                <a:gd name="T18" fmla="*/ 0 w 21"/>
                <a:gd name="T19" fmla="*/ 25 h 27"/>
                <a:gd name="T20" fmla="*/ 14 w 21"/>
                <a:gd name="T21" fmla="*/ 2 h 27"/>
                <a:gd name="T22" fmla="*/ 12 w 21"/>
                <a:gd name="T23" fmla="*/ 2 h 27"/>
                <a:gd name="T24" fmla="*/ 3 w 21"/>
                <a:gd name="T25" fmla="*/ 5 h 27"/>
                <a:gd name="T26" fmla="*/ 1 w 21"/>
                <a:gd name="T27" fmla="*/ 9 h 27"/>
                <a:gd name="T28" fmla="*/ 1 w 21"/>
                <a:gd name="T29" fmla="*/ 8 h 27"/>
                <a:gd name="T30" fmla="*/ 1 w 21"/>
                <a:gd name="T31" fmla="*/ 7 h 27"/>
                <a:gd name="T32" fmla="*/ 3 w 21"/>
                <a:gd name="T33" fmla="*/ 0 h 27"/>
                <a:gd name="T34" fmla="*/ 12 w 21"/>
                <a:gd name="T35" fmla="*/ 0 h 27"/>
                <a:gd name="T36" fmla="*/ 21 w 21"/>
                <a:gd name="T37" fmla="*/ 0 h 27"/>
                <a:gd name="T38" fmla="*/ 21 w 21"/>
                <a:gd name="T39" fmla="*/ 0 h 27"/>
                <a:gd name="T40" fmla="*/ 21 w 21"/>
                <a:gd name="T41" fmla="*/ 1 h 27"/>
                <a:gd name="T42" fmla="*/ 7 w 21"/>
                <a:gd name="T43" fmla="*/ 25 h 27"/>
                <a:gd name="T44" fmla="*/ 10 w 21"/>
                <a:gd name="T45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7">
                  <a:moveTo>
                    <a:pt x="10" y="25"/>
                  </a:moveTo>
                  <a:cubicBezTo>
                    <a:pt x="16" y="25"/>
                    <a:pt x="17" y="24"/>
                    <a:pt x="19" y="21"/>
                  </a:cubicBezTo>
                  <a:cubicBezTo>
                    <a:pt x="20" y="19"/>
                    <a:pt x="20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1" y="17"/>
                    <a:pt x="21" y="18"/>
                    <a:pt x="21" y="1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27"/>
                    <a:pt x="13" y="27"/>
                    <a:pt x="10" y="27"/>
                  </a:cubicBezTo>
                  <a:cubicBezTo>
                    <a:pt x="7" y="27"/>
                    <a:pt x="3" y="27"/>
                    <a:pt x="0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2"/>
                    <a:pt x="5" y="2"/>
                    <a:pt x="3" y="5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8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1"/>
                    <a:pt x="21" y="1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10" y="25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857964D-E0BF-46B1-888A-8FB029297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363" y="5832475"/>
              <a:ext cx="150813" cy="153988"/>
            </a:xfrm>
            <a:custGeom>
              <a:avLst/>
              <a:gdLst>
                <a:gd name="T0" fmla="*/ 23 w 27"/>
                <a:gd name="T1" fmla="*/ 18 h 27"/>
                <a:gd name="T2" fmla="*/ 13 w 27"/>
                <a:gd name="T3" fmla="*/ 27 h 27"/>
                <a:gd name="T4" fmla="*/ 3 w 27"/>
                <a:gd name="T5" fmla="*/ 20 h 27"/>
                <a:gd name="T6" fmla="*/ 3 w 27"/>
                <a:gd name="T7" fmla="*/ 3 h 27"/>
                <a:gd name="T8" fmla="*/ 0 w 27"/>
                <a:gd name="T9" fmla="*/ 0 h 27"/>
                <a:gd name="T10" fmla="*/ 1 w 27"/>
                <a:gd name="T11" fmla="*/ 0 h 27"/>
                <a:gd name="T12" fmla="*/ 6 w 27"/>
                <a:gd name="T13" fmla="*/ 0 h 27"/>
                <a:gd name="T14" fmla="*/ 12 w 27"/>
                <a:gd name="T15" fmla="*/ 0 h 27"/>
                <a:gd name="T16" fmla="*/ 12 w 27"/>
                <a:gd name="T17" fmla="*/ 0 h 27"/>
                <a:gd name="T18" fmla="*/ 9 w 27"/>
                <a:gd name="T19" fmla="*/ 3 h 27"/>
                <a:gd name="T20" fmla="*/ 9 w 27"/>
                <a:gd name="T21" fmla="*/ 20 h 27"/>
                <a:gd name="T22" fmla="*/ 15 w 27"/>
                <a:gd name="T23" fmla="*/ 26 h 27"/>
                <a:gd name="T24" fmla="*/ 21 w 27"/>
                <a:gd name="T25" fmla="*/ 19 h 27"/>
                <a:gd name="T26" fmla="*/ 21 w 27"/>
                <a:gd name="T27" fmla="*/ 7 h 27"/>
                <a:gd name="T28" fmla="*/ 18 w 27"/>
                <a:gd name="T29" fmla="*/ 1 h 27"/>
                <a:gd name="T30" fmla="*/ 17 w 27"/>
                <a:gd name="T31" fmla="*/ 0 h 27"/>
                <a:gd name="T32" fmla="*/ 17 w 27"/>
                <a:gd name="T33" fmla="*/ 0 h 27"/>
                <a:gd name="T34" fmla="*/ 22 w 27"/>
                <a:gd name="T35" fmla="*/ 0 h 27"/>
                <a:gd name="T36" fmla="*/ 27 w 27"/>
                <a:gd name="T37" fmla="*/ 0 h 27"/>
                <a:gd name="T38" fmla="*/ 27 w 27"/>
                <a:gd name="T39" fmla="*/ 0 h 27"/>
                <a:gd name="T40" fmla="*/ 26 w 27"/>
                <a:gd name="T41" fmla="*/ 1 h 27"/>
                <a:gd name="T42" fmla="*/ 23 w 27"/>
                <a:gd name="T43" fmla="*/ 7 h 27"/>
                <a:gd name="T44" fmla="*/ 23 w 27"/>
                <a:gd name="T45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27">
                  <a:moveTo>
                    <a:pt x="23" y="18"/>
                  </a:moveTo>
                  <a:cubicBezTo>
                    <a:pt x="23" y="24"/>
                    <a:pt x="19" y="27"/>
                    <a:pt x="13" y="27"/>
                  </a:cubicBezTo>
                  <a:cubicBezTo>
                    <a:pt x="7" y="27"/>
                    <a:pt x="3" y="24"/>
                    <a:pt x="3" y="2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0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9" y="0"/>
                    <a:pt x="9" y="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12" y="26"/>
                    <a:pt x="15" y="26"/>
                  </a:cubicBezTo>
                  <a:cubicBezTo>
                    <a:pt x="18" y="26"/>
                    <a:pt x="21" y="23"/>
                    <a:pt x="21" y="1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3"/>
                    <a:pt x="20" y="1"/>
                    <a:pt x="18" y="1"/>
                  </a:cubicBezTo>
                  <a:cubicBezTo>
                    <a:pt x="17" y="1"/>
                    <a:pt x="17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1" y="0"/>
                    <a:pt x="22" y="0"/>
                  </a:cubicBezTo>
                  <a:cubicBezTo>
                    <a:pt x="24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6" y="1"/>
                    <a:pt x="26" y="1"/>
                  </a:cubicBezTo>
                  <a:cubicBezTo>
                    <a:pt x="24" y="1"/>
                    <a:pt x="23" y="3"/>
                    <a:pt x="23" y="7"/>
                  </a:cubicBezTo>
                  <a:lnTo>
                    <a:pt x="23" y="18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988A885C-F2E9-4233-83AA-D1F41809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5832475"/>
              <a:ext cx="73025" cy="153988"/>
            </a:xfrm>
            <a:custGeom>
              <a:avLst/>
              <a:gdLst>
                <a:gd name="T0" fmla="*/ 3 w 13"/>
                <a:gd name="T1" fmla="*/ 3 h 27"/>
                <a:gd name="T2" fmla="*/ 0 w 13"/>
                <a:gd name="T3" fmla="*/ 0 h 27"/>
                <a:gd name="T4" fmla="*/ 1 w 13"/>
                <a:gd name="T5" fmla="*/ 0 h 27"/>
                <a:gd name="T6" fmla="*/ 6 w 13"/>
                <a:gd name="T7" fmla="*/ 0 h 27"/>
                <a:gd name="T8" fmla="*/ 12 w 13"/>
                <a:gd name="T9" fmla="*/ 0 h 27"/>
                <a:gd name="T10" fmla="*/ 13 w 13"/>
                <a:gd name="T11" fmla="*/ 0 h 27"/>
                <a:gd name="T12" fmla="*/ 9 w 13"/>
                <a:gd name="T13" fmla="*/ 3 h 27"/>
                <a:gd name="T14" fmla="*/ 9 w 13"/>
                <a:gd name="T15" fmla="*/ 23 h 27"/>
                <a:gd name="T16" fmla="*/ 13 w 13"/>
                <a:gd name="T17" fmla="*/ 26 h 27"/>
                <a:gd name="T18" fmla="*/ 12 w 13"/>
                <a:gd name="T19" fmla="*/ 27 h 27"/>
                <a:gd name="T20" fmla="*/ 6 w 13"/>
                <a:gd name="T21" fmla="*/ 27 h 27"/>
                <a:gd name="T22" fmla="*/ 1 w 13"/>
                <a:gd name="T23" fmla="*/ 27 h 27"/>
                <a:gd name="T24" fmla="*/ 0 w 13"/>
                <a:gd name="T25" fmla="*/ 26 h 27"/>
                <a:gd name="T26" fmla="*/ 3 w 13"/>
                <a:gd name="T27" fmla="*/ 23 h 27"/>
                <a:gd name="T28" fmla="*/ 3 w 13"/>
                <a:gd name="T2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27">
                  <a:moveTo>
                    <a:pt x="3" y="3"/>
                  </a:moveTo>
                  <a:cubicBezTo>
                    <a:pt x="3" y="0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1"/>
                    <a:pt x="9" y="0"/>
                    <a:pt x="9" y="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7"/>
                    <a:pt x="13" y="25"/>
                    <a:pt x="13" y="26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0" y="27"/>
                    <a:pt x="8" y="27"/>
                    <a:pt x="6" y="27"/>
                  </a:cubicBezTo>
                  <a:cubicBezTo>
                    <a:pt x="5" y="27"/>
                    <a:pt x="3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5"/>
                    <a:pt x="3" y="27"/>
                    <a:pt x="3" y="2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CD22B67-0C4B-43EC-B518-2FB3FBA14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5832475"/>
              <a:ext cx="157163" cy="153988"/>
            </a:xfrm>
            <a:custGeom>
              <a:avLst/>
              <a:gdLst>
                <a:gd name="T0" fmla="*/ 20 w 28"/>
                <a:gd name="T1" fmla="*/ 7 h 27"/>
                <a:gd name="T2" fmla="*/ 20 w 28"/>
                <a:gd name="T3" fmla="*/ 4 h 27"/>
                <a:gd name="T4" fmla="*/ 17 w 28"/>
                <a:gd name="T5" fmla="*/ 0 h 27"/>
                <a:gd name="T6" fmla="*/ 18 w 28"/>
                <a:gd name="T7" fmla="*/ 0 h 27"/>
                <a:gd name="T8" fmla="*/ 21 w 28"/>
                <a:gd name="T9" fmla="*/ 0 h 27"/>
                <a:gd name="T10" fmla="*/ 27 w 28"/>
                <a:gd name="T11" fmla="*/ 0 h 27"/>
                <a:gd name="T12" fmla="*/ 28 w 28"/>
                <a:gd name="T13" fmla="*/ 0 h 27"/>
                <a:gd name="T14" fmla="*/ 23 w 28"/>
                <a:gd name="T15" fmla="*/ 6 h 27"/>
                <a:gd name="T16" fmla="*/ 14 w 28"/>
                <a:gd name="T17" fmla="*/ 26 h 27"/>
                <a:gd name="T18" fmla="*/ 13 w 28"/>
                <a:gd name="T19" fmla="*/ 27 h 27"/>
                <a:gd name="T20" fmla="*/ 13 w 28"/>
                <a:gd name="T21" fmla="*/ 26 h 27"/>
                <a:gd name="T22" fmla="*/ 3 w 28"/>
                <a:gd name="T23" fmla="*/ 3 h 27"/>
                <a:gd name="T24" fmla="*/ 0 w 28"/>
                <a:gd name="T25" fmla="*/ 0 h 27"/>
                <a:gd name="T26" fmla="*/ 0 w 28"/>
                <a:gd name="T27" fmla="*/ 0 h 27"/>
                <a:gd name="T28" fmla="*/ 6 w 28"/>
                <a:gd name="T29" fmla="*/ 0 h 27"/>
                <a:gd name="T30" fmla="*/ 11 w 28"/>
                <a:gd name="T31" fmla="*/ 0 h 27"/>
                <a:gd name="T32" fmla="*/ 12 w 28"/>
                <a:gd name="T33" fmla="*/ 0 h 27"/>
                <a:gd name="T34" fmla="*/ 9 w 28"/>
                <a:gd name="T35" fmla="*/ 2 h 27"/>
                <a:gd name="T36" fmla="*/ 10 w 28"/>
                <a:gd name="T37" fmla="*/ 4 h 27"/>
                <a:gd name="T38" fmla="*/ 15 w 28"/>
                <a:gd name="T39" fmla="*/ 18 h 27"/>
                <a:gd name="T40" fmla="*/ 20 w 28"/>
                <a:gd name="T41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7">
                  <a:moveTo>
                    <a:pt x="20" y="7"/>
                  </a:moveTo>
                  <a:cubicBezTo>
                    <a:pt x="20" y="6"/>
                    <a:pt x="20" y="5"/>
                    <a:pt x="20" y="4"/>
                  </a:cubicBezTo>
                  <a:cubicBezTo>
                    <a:pt x="20" y="0"/>
                    <a:pt x="17" y="1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3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8" y="2"/>
                    <a:pt x="25" y="0"/>
                    <a:pt x="23" y="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3" y="27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9" y="0"/>
                    <a:pt x="9" y="2"/>
                  </a:cubicBezTo>
                  <a:cubicBezTo>
                    <a:pt x="9" y="3"/>
                    <a:pt x="10" y="3"/>
                    <a:pt x="10" y="4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20" y="7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669F0E2-7983-46B6-A7C0-08FFF7718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9363" y="5832475"/>
              <a:ext cx="157163" cy="153988"/>
            </a:xfrm>
            <a:custGeom>
              <a:avLst/>
              <a:gdLst>
                <a:gd name="T0" fmla="*/ 14 w 28"/>
                <a:gd name="T1" fmla="*/ 17 h 27"/>
                <a:gd name="T2" fmla="*/ 9 w 28"/>
                <a:gd name="T3" fmla="*/ 14 h 27"/>
                <a:gd name="T4" fmla="*/ 9 w 28"/>
                <a:gd name="T5" fmla="*/ 23 h 27"/>
                <a:gd name="T6" fmla="*/ 13 w 28"/>
                <a:gd name="T7" fmla="*/ 26 h 27"/>
                <a:gd name="T8" fmla="*/ 12 w 28"/>
                <a:gd name="T9" fmla="*/ 27 h 27"/>
                <a:gd name="T10" fmla="*/ 6 w 28"/>
                <a:gd name="T11" fmla="*/ 27 h 27"/>
                <a:gd name="T12" fmla="*/ 1 w 28"/>
                <a:gd name="T13" fmla="*/ 27 h 27"/>
                <a:gd name="T14" fmla="*/ 0 w 28"/>
                <a:gd name="T15" fmla="*/ 26 h 27"/>
                <a:gd name="T16" fmla="*/ 4 w 28"/>
                <a:gd name="T17" fmla="*/ 23 h 27"/>
                <a:gd name="T18" fmla="*/ 4 w 28"/>
                <a:gd name="T19" fmla="*/ 3 h 27"/>
                <a:gd name="T20" fmla="*/ 0 w 28"/>
                <a:gd name="T21" fmla="*/ 0 h 27"/>
                <a:gd name="T22" fmla="*/ 1 w 28"/>
                <a:gd name="T23" fmla="*/ 0 h 27"/>
                <a:gd name="T24" fmla="*/ 6 w 28"/>
                <a:gd name="T25" fmla="*/ 0 h 27"/>
                <a:gd name="T26" fmla="*/ 13 w 28"/>
                <a:gd name="T27" fmla="*/ 0 h 27"/>
                <a:gd name="T28" fmla="*/ 23 w 28"/>
                <a:gd name="T29" fmla="*/ 7 h 27"/>
                <a:gd name="T30" fmla="*/ 13 w 28"/>
                <a:gd name="T31" fmla="*/ 14 h 27"/>
                <a:gd name="T32" fmla="*/ 13 w 28"/>
                <a:gd name="T33" fmla="*/ 14 h 27"/>
                <a:gd name="T34" fmla="*/ 21 w 28"/>
                <a:gd name="T35" fmla="*/ 18 h 27"/>
                <a:gd name="T36" fmla="*/ 24 w 28"/>
                <a:gd name="T37" fmla="*/ 24 h 27"/>
                <a:gd name="T38" fmla="*/ 28 w 28"/>
                <a:gd name="T39" fmla="*/ 26 h 27"/>
                <a:gd name="T40" fmla="*/ 28 w 28"/>
                <a:gd name="T41" fmla="*/ 27 h 27"/>
                <a:gd name="T42" fmla="*/ 23 w 28"/>
                <a:gd name="T43" fmla="*/ 27 h 27"/>
                <a:gd name="T44" fmla="*/ 19 w 28"/>
                <a:gd name="T45" fmla="*/ 27 h 27"/>
                <a:gd name="T46" fmla="*/ 14 w 28"/>
                <a:gd name="T47" fmla="*/ 17 h 27"/>
                <a:gd name="T48" fmla="*/ 9 w 28"/>
                <a:gd name="T49" fmla="*/ 12 h 27"/>
                <a:gd name="T50" fmla="*/ 11 w 28"/>
                <a:gd name="T51" fmla="*/ 12 h 27"/>
                <a:gd name="T52" fmla="*/ 17 w 28"/>
                <a:gd name="T53" fmla="*/ 7 h 27"/>
                <a:gd name="T54" fmla="*/ 12 w 28"/>
                <a:gd name="T55" fmla="*/ 2 h 27"/>
                <a:gd name="T56" fmla="*/ 9 w 28"/>
                <a:gd name="T57" fmla="*/ 2 h 27"/>
                <a:gd name="T58" fmla="*/ 9 w 28"/>
                <a:gd name="T5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27">
                  <a:moveTo>
                    <a:pt x="14" y="17"/>
                  </a:moveTo>
                  <a:cubicBezTo>
                    <a:pt x="13" y="15"/>
                    <a:pt x="12" y="14"/>
                    <a:pt x="9" y="1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7"/>
                    <a:pt x="13" y="25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0" y="27"/>
                    <a:pt x="8" y="27"/>
                    <a:pt x="6" y="27"/>
                  </a:cubicBezTo>
                  <a:cubicBezTo>
                    <a:pt x="5" y="27"/>
                    <a:pt x="3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5"/>
                    <a:pt x="4" y="27"/>
                    <a:pt x="4" y="2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8" y="0"/>
                    <a:pt x="10" y="0"/>
                    <a:pt x="13" y="0"/>
                  </a:cubicBezTo>
                  <a:cubicBezTo>
                    <a:pt x="19" y="0"/>
                    <a:pt x="23" y="3"/>
                    <a:pt x="23" y="7"/>
                  </a:cubicBezTo>
                  <a:cubicBezTo>
                    <a:pt x="23" y="10"/>
                    <a:pt x="21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5"/>
                    <a:pt x="21" y="18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7"/>
                    <a:pt x="28" y="25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7"/>
                    <a:pt x="25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4" y="17"/>
                  </a:lnTo>
                  <a:close/>
                  <a:moveTo>
                    <a:pt x="9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5" y="12"/>
                    <a:pt x="17" y="10"/>
                    <a:pt x="17" y="7"/>
                  </a:cubicBezTo>
                  <a:cubicBezTo>
                    <a:pt x="17" y="3"/>
                    <a:pt x="15" y="2"/>
                    <a:pt x="12" y="2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9" y="12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4E099872-D8CA-4F74-849F-F4A3F15E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5832475"/>
              <a:ext cx="66675" cy="153988"/>
            </a:xfrm>
            <a:custGeom>
              <a:avLst/>
              <a:gdLst>
                <a:gd name="T0" fmla="*/ 3 w 12"/>
                <a:gd name="T1" fmla="*/ 3 h 27"/>
                <a:gd name="T2" fmla="*/ 0 w 12"/>
                <a:gd name="T3" fmla="*/ 0 h 27"/>
                <a:gd name="T4" fmla="*/ 0 w 12"/>
                <a:gd name="T5" fmla="*/ 0 h 27"/>
                <a:gd name="T6" fmla="*/ 6 w 12"/>
                <a:gd name="T7" fmla="*/ 0 h 27"/>
                <a:gd name="T8" fmla="*/ 11 w 12"/>
                <a:gd name="T9" fmla="*/ 0 h 27"/>
                <a:gd name="T10" fmla="*/ 12 w 12"/>
                <a:gd name="T11" fmla="*/ 0 h 27"/>
                <a:gd name="T12" fmla="*/ 9 w 12"/>
                <a:gd name="T13" fmla="*/ 3 h 27"/>
                <a:gd name="T14" fmla="*/ 9 w 12"/>
                <a:gd name="T15" fmla="*/ 23 h 27"/>
                <a:gd name="T16" fmla="*/ 12 w 12"/>
                <a:gd name="T17" fmla="*/ 26 h 27"/>
                <a:gd name="T18" fmla="*/ 11 w 12"/>
                <a:gd name="T19" fmla="*/ 27 h 27"/>
                <a:gd name="T20" fmla="*/ 6 w 12"/>
                <a:gd name="T21" fmla="*/ 27 h 27"/>
                <a:gd name="T22" fmla="*/ 0 w 12"/>
                <a:gd name="T23" fmla="*/ 27 h 27"/>
                <a:gd name="T24" fmla="*/ 0 w 12"/>
                <a:gd name="T25" fmla="*/ 26 h 27"/>
                <a:gd name="T26" fmla="*/ 3 w 12"/>
                <a:gd name="T27" fmla="*/ 23 h 27"/>
                <a:gd name="T28" fmla="*/ 3 w 12"/>
                <a:gd name="T2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7">
                  <a:moveTo>
                    <a:pt x="3" y="3"/>
                  </a:moveTo>
                  <a:cubicBezTo>
                    <a:pt x="3" y="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9" y="0"/>
                    <a:pt x="9" y="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7"/>
                    <a:pt x="12" y="25"/>
                    <a:pt x="12" y="26"/>
                  </a:cubicBezTo>
                  <a:cubicBezTo>
                    <a:pt x="12" y="27"/>
                    <a:pt x="12" y="27"/>
                    <a:pt x="11" y="27"/>
                  </a:cubicBezTo>
                  <a:cubicBezTo>
                    <a:pt x="9" y="27"/>
                    <a:pt x="7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5"/>
                    <a:pt x="3" y="27"/>
                    <a:pt x="3" y="2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07F65EC-D96C-4873-89F9-4E9053E35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5827713"/>
              <a:ext cx="134938" cy="158750"/>
            </a:xfrm>
            <a:custGeom>
              <a:avLst/>
              <a:gdLst>
                <a:gd name="T0" fmla="*/ 9 w 24"/>
                <a:gd name="T1" fmla="*/ 2 h 28"/>
                <a:gd name="T2" fmla="*/ 0 w 24"/>
                <a:gd name="T3" fmla="*/ 10 h 28"/>
                <a:gd name="T4" fmla="*/ 0 w 24"/>
                <a:gd name="T5" fmla="*/ 10 h 28"/>
                <a:gd name="T6" fmla="*/ 0 w 24"/>
                <a:gd name="T7" fmla="*/ 8 h 28"/>
                <a:gd name="T8" fmla="*/ 1 w 24"/>
                <a:gd name="T9" fmla="*/ 1 h 28"/>
                <a:gd name="T10" fmla="*/ 1 w 24"/>
                <a:gd name="T11" fmla="*/ 0 h 28"/>
                <a:gd name="T12" fmla="*/ 2 w 24"/>
                <a:gd name="T13" fmla="*/ 1 h 28"/>
                <a:gd name="T14" fmla="*/ 3 w 24"/>
                <a:gd name="T15" fmla="*/ 1 h 28"/>
                <a:gd name="T16" fmla="*/ 21 w 24"/>
                <a:gd name="T17" fmla="*/ 1 h 28"/>
                <a:gd name="T18" fmla="*/ 22 w 24"/>
                <a:gd name="T19" fmla="*/ 1 h 28"/>
                <a:gd name="T20" fmla="*/ 22 w 24"/>
                <a:gd name="T21" fmla="*/ 0 h 28"/>
                <a:gd name="T22" fmla="*/ 23 w 24"/>
                <a:gd name="T23" fmla="*/ 1 h 28"/>
                <a:gd name="T24" fmla="*/ 24 w 24"/>
                <a:gd name="T25" fmla="*/ 8 h 28"/>
                <a:gd name="T26" fmla="*/ 24 w 24"/>
                <a:gd name="T27" fmla="*/ 10 h 28"/>
                <a:gd name="T28" fmla="*/ 24 w 24"/>
                <a:gd name="T29" fmla="*/ 10 h 28"/>
                <a:gd name="T30" fmla="*/ 15 w 24"/>
                <a:gd name="T31" fmla="*/ 2 h 28"/>
                <a:gd name="T32" fmla="*/ 15 w 24"/>
                <a:gd name="T33" fmla="*/ 24 h 28"/>
                <a:gd name="T34" fmla="*/ 18 w 24"/>
                <a:gd name="T35" fmla="*/ 27 h 28"/>
                <a:gd name="T36" fmla="*/ 19 w 24"/>
                <a:gd name="T37" fmla="*/ 27 h 28"/>
                <a:gd name="T38" fmla="*/ 18 w 24"/>
                <a:gd name="T39" fmla="*/ 28 h 28"/>
                <a:gd name="T40" fmla="*/ 12 w 24"/>
                <a:gd name="T41" fmla="*/ 28 h 28"/>
                <a:gd name="T42" fmla="*/ 6 w 24"/>
                <a:gd name="T43" fmla="*/ 28 h 28"/>
                <a:gd name="T44" fmla="*/ 5 w 24"/>
                <a:gd name="T45" fmla="*/ 27 h 28"/>
                <a:gd name="T46" fmla="*/ 6 w 24"/>
                <a:gd name="T47" fmla="*/ 27 h 28"/>
                <a:gd name="T48" fmla="*/ 9 w 24"/>
                <a:gd name="T49" fmla="*/ 24 h 28"/>
                <a:gd name="T50" fmla="*/ 9 w 24"/>
                <a:gd name="T5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28">
                  <a:moveTo>
                    <a:pt x="9" y="2"/>
                  </a:moveTo>
                  <a:cubicBezTo>
                    <a:pt x="1" y="5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3" y="0"/>
                    <a:pt x="23" y="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5"/>
                    <a:pt x="15" y="2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6"/>
                    <a:pt x="16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6" y="28"/>
                    <a:pt x="14" y="28"/>
                    <a:pt x="12" y="28"/>
                  </a:cubicBezTo>
                  <a:cubicBezTo>
                    <a:pt x="10" y="28"/>
                    <a:pt x="8" y="28"/>
                    <a:pt x="6" y="28"/>
                  </a:cubicBezTo>
                  <a:cubicBezTo>
                    <a:pt x="5" y="28"/>
                    <a:pt x="5" y="28"/>
                    <a:pt x="5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8" y="27"/>
                    <a:pt x="9" y="26"/>
                    <a:pt x="9" y="24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02014C9-682B-4611-A69F-3E9FE172A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5832475"/>
              <a:ext cx="146050" cy="153988"/>
            </a:xfrm>
            <a:custGeom>
              <a:avLst/>
              <a:gdLst>
                <a:gd name="T0" fmla="*/ 15 w 26"/>
                <a:gd name="T1" fmla="*/ 12 h 27"/>
                <a:gd name="T2" fmla="*/ 18 w 26"/>
                <a:gd name="T3" fmla="*/ 8 h 27"/>
                <a:gd name="T4" fmla="*/ 19 w 26"/>
                <a:gd name="T5" fmla="*/ 3 h 27"/>
                <a:gd name="T6" fmla="*/ 17 w 26"/>
                <a:gd name="T7" fmla="*/ 0 h 27"/>
                <a:gd name="T8" fmla="*/ 18 w 26"/>
                <a:gd name="T9" fmla="*/ 0 h 27"/>
                <a:gd name="T10" fmla="*/ 22 w 26"/>
                <a:gd name="T11" fmla="*/ 0 h 27"/>
                <a:gd name="T12" fmla="*/ 26 w 26"/>
                <a:gd name="T13" fmla="*/ 0 h 27"/>
                <a:gd name="T14" fmla="*/ 26 w 26"/>
                <a:gd name="T15" fmla="*/ 0 h 27"/>
                <a:gd name="T16" fmla="*/ 21 w 26"/>
                <a:gd name="T17" fmla="*/ 6 h 27"/>
                <a:gd name="T18" fmla="*/ 16 w 26"/>
                <a:gd name="T19" fmla="*/ 14 h 27"/>
                <a:gd name="T20" fmla="*/ 16 w 26"/>
                <a:gd name="T21" fmla="*/ 23 h 27"/>
                <a:gd name="T22" fmla="*/ 19 w 26"/>
                <a:gd name="T23" fmla="*/ 26 h 27"/>
                <a:gd name="T24" fmla="*/ 18 w 26"/>
                <a:gd name="T25" fmla="*/ 27 h 27"/>
                <a:gd name="T26" fmla="*/ 13 w 26"/>
                <a:gd name="T27" fmla="*/ 27 h 27"/>
                <a:gd name="T28" fmla="*/ 8 w 26"/>
                <a:gd name="T29" fmla="*/ 27 h 27"/>
                <a:gd name="T30" fmla="*/ 7 w 26"/>
                <a:gd name="T31" fmla="*/ 26 h 27"/>
                <a:gd name="T32" fmla="*/ 10 w 26"/>
                <a:gd name="T33" fmla="*/ 23 h 27"/>
                <a:gd name="T34" fmla="*/ 10 w 26"/>
                <a:gd name="T35" fmla="*/ 15 h 27"/>
                <a:gd name="T36" fmla="*/ 4 w 26"/>
                <a:gd name="T37" fmla="*/ 3 h 27"/>
                <a:gd name="T38" fmla="*/ 0 w 26"/>
                <a:gd name="T39" fmla="*/ 0 h 27"/>
                <a:gd name="T40" fmla="*/ 1 w 26"/>
                <a:gd name="T41" fmla="*/ 0 h 27"/>
                <a:gd name="T42" fmla="*/ 6 w 26"/>
                <a:gd name="T43" fmla="*/ 0 h 27"/>
                <a:gd name="T44" fmla="*/ 12 w 26"/>
                <a:gd name="T45" fmla="*/ 0 h 27"/>
                <a:gd name="T46" fmla="*/ 13 w 26"/>
                <a:gd name="T47" fmla="*/ 0 h 27"/>
                <a:gd name="T48" fmla="*/ 10 w 26"/>
                <a:gd name="T49" fmla="*/ 2 h 27"/>
                <a:gd name="T50" fmla="*/ 11 w 26"/>
                <a:gd name="T51" fmla="*/ 5 h 27"/>
                <a:gd name="T52" fmla="*/ 15 w 26"/>
                <a:gd name="T53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27">
                  <a:moveTo>
                    <a:pt x="15" y="12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1"/>
                    <a:pt x="17" y="1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9" y="0"/>
                    <a:pt x="20" y="0"/>
                    <a:pt x="22" y="0"/>
                  </a:cubicBezTo>
                  <a:cubicBezTo>
                    <a:pt x="23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4" y="0"/>
                    <a:pt x="21" y="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7"/>
                    <a:pt x="19" y="25"/>
                    <a:pt x="19" y="26"/>
                  </a:cubicBezTo>
                  <a:cubicBezTo>
                    <a:pt x="19" y="27"/>
                    <a:pt x="19" y="27"/>
                    <a:pt x="18" y="27"/>
                  </a:cubicBezTo>
                  <a:cubicBezTo>
                    <a:pt x="16" y="27"/>
                    <a:pt x="15" y="27"/>
                    <a:pt x="13" y="27"/>
                  </a:cubicBezTo>
                  <a:cubicBezTo>
                    <a:pt x="11" y="27"/>
                    <a:pt x="10" y="27"/>
                    <a:pt x="8" y="27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25"/>
                    <a:pt x="10" y="27"/>
                    <a:pt x="10" y="23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1"/>
                    <a:pt x="10" y="0"/>
                    <a:pt x="10" y="2"/>
                  </a:cubicBezTo>
                  <a:cubicBezTo>
                    <a:pt x="10" y="3"/>
                    <a:pt x="10" y="4"/>
                    <a:pt x="11" y="5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D3EF8C6-96A9-481B-9ACA-BE06684D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5832475"/>
              <a:ext cx="157163" cy="153988"/>
            </a:xfrm>
            <a:custGeom>
              <a:avLst/>
              <a:gdLst>
                <a:gd name="T0" fmla="*/ 3 w 28"/>
                <a:gd name="T1" fmla="*/ 3 h 27"/>
                <a:gd name="T2" fmla="*/ 0 w 28"/>
                <a:gd name="T3" fmla="*/ 0 h 27"/>
                <a:gd name="T4" fmla="*/ 1 w 28"/>
                <a:gd name="T5" fmla="*/ 0 h 27"/>
                <a:gd name="T6" fmla="*/ 6 w 28"/>
                <a:gd name="T7" fmla="*/ 0 h 27"/>
                <a:gd name="T8" fmla="*/ 12 w 28"/>
                <a:gd name="T9" fmla="*/ 0 h 27"/>
                <a:gd name="T10" fmla="*/ 12 w 28"/>
                <a:gd name="T11" fmla="*/ 0 h 27"/>
                <a:gd name="T12" fmla="*/ 9 w 28"/>
                <a:gd name="T13" fmla="*/ 3 h 27"/>
                <a:gd name="T14" fmla="*/ 9 w 28"/>
                <a:gd name="T15" fmla="*/ 12 h 27"/>
                <a:gd name="T16" fmla="*/ 19 w 28"/>
                <a:gd name="T17" fmla="*/ 12 h 27"/>
                <a:gd name="T18" fmla="*/ 19 w 28"/>
                <a:gd name="T19" fmla="*/ 3 h 27"/>
                <a:gd name="T20" fmla="*/ 16 w 28"/>
                <a:gd name="T21" fmla="*/ 0 h 27"/>
                <a:gd name="T22" fmla="*/ 17 w 28"/>
                <a:gd name="T23" fmla="*/ 0 h 27"/>
                <a:gd name="T24" fmla="*/ 22 w 28"/>
                <a:gd name="T25" fmla="*/ 0 h 27"/>
                <a:gd name="T26" fmla="*/ 28 w 28"/>
                <a:gd name="T27" fmla="*/ 0 h 27"/>
                <a:gd name="T28" fmla="*/ 28 w 28"/>
                <a:gd name="T29" fmla="*/ 0 h 27"/>
                <a:gd name="T30" fmla="*/ 25 w 28"/>
                <a:gd name="T31" fmla="*/ 3 h 27"/>
                <a:gd name="T32" fmla="*/ 25 w 28"/>
                <a:gd name="T33" fmla="*/ 23 h 27"/>
                <a:gd name="T34" fmla="*/ 28 w 28"/>
                <a:gd name="T35" fmla="*/ 26 h 27"/>
                <a:gd name="T36" fmla="*/ 28 w 28"/>
                <a:gd name="T37" fmla="*/ 27 h 27"/>
                <a:gd name="T38" fmla="*/ 22 w 28"/>
                <a:gd name="T39" fmla="*/ 27 h 27"/>
                <a:gd name="T40" fmla="*/ 17 w 28"/>
                <a:gd name="T41" fmla="*/ 27 h 27"/>
                <a:gd name="T42" fmla="*/ 16 w 28"/>
                <a:gd name="T43" fmla="*/ 26 h 27"/>
                <a:gd name="T44" fmla="*/ 19 w 28"/>
                <a:gd name="T45" fmla="*/ 23 h 27"/>
                <a:gd name="T46" fmla="*/ 19 w 28"/>
                <a:gd name="T47" fmla="*/ 14 h 27"/>
                <a:gd name="T48" fmla="*/ 9 w 28"/>
                <a:gd name="T49" fmla="*/ 14 h 27"/>
                <a:gd name="T50" fmla="*/ 9 w 28"/>
                <a:gd name="T51" fmla="*/ 23 h 27"/>
                <a:gd name="T52" fmla="*/ 12 w 28"/>
                <a:gd name="T53" fmla="*/ 26 h 27"/>
                <a:gd name="T54" fmla="*/ 12 w 28"/>
                <a:gd name="T55" fmla="*/ 27 h 27"/>
                <a:gd name="T56" fmla="*/ 6 w 28"/>
                <a:gd name="T57" fmla="*/ 27 h 27"/>
                <a:gd name="T58" fmla="*/ 1 w 28"/>
                <a:gd name="T59" fmla="*/ 27 h 27"/>
                <a:gd name="T60" fmla="*/ 0 w 28"/>
                <a:gd name="T61" fmla="*/ 26 h 27"/>
                <a:gd name="T62" fmla="*/ 3 w 28"/>
                <a:gd name="T63" fmla="*/ 23 h 27"/>
                <a:gd name="T64" fmla="*/ 3 w 28"/>
                <a:gd name="T65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27">
                  <a:moveTo>
                    <a:pt x="3" y="3"/>
                  </a:moveTo>
                  <a:cubicBezTo>
                    <a:pt x="3" y="0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9" y="0"/>
                    <a:pt x="9" y="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0"/>
                    <a:pt x="16" y="1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6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5" y="0"/>
                    <a:pt x="25" y="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7"/>
                    <a:pt x="28" y="25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7"/>
                    <a:pt x="24" y="27"/>
                    <a:pt x="22" y="27"/>
                  </a:cubicBezTo>
                  <a:cubicBezTo>
                    <a:pt x="21" y="27"/>
                    <a:pt x="19" y="27"/>
                    <a:pt x="17" y="27"/>
                  </a:cubicBezTo>
                  <a:cubicBezTo>
                    <a:pt x="16" y="27"/>
                    <a:pt x="16" y="27"/>
                    <a:pt x="16" y="26"/>
                  </a:cubicBezTo>
                  <a:cubicBezTo>
                    <a:pt x="16" y="25"/>
                    <a:pt x="19" y="27"/>
                    <a:pt x="19" y="2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7"/>
                    <a:pt x="12" y="25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0" y="27"/>
                    <a:pt x="8" y="27"/>
                    <a:pt x="6" y="27"/>
                  </a:cubicBezTo>
                  <a:cubicBezTo>
                    <a:pt x="5" y="27"/>
                    <a:pt x="3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5"/>
                    <a:pt x="3" y="27"/>
                    <a:pt x="3" y="2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1DE9B73-10C3-4ACF-AACB-0477704F3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5832475"/>
              <a:ext cx="133350" cy="153988"/>
            </a:xfrm>
            <a:custGeom>
              <a:avLst/>
              <a:gdLst>
                <a:gd name="T0" fmla="*/ 3 w 24"/>
                <a:gd name="T1" fmla="*/ 3 h 27"/>
                <a:gd name="T2" fmla="*/ 0 w 24"/>
                <a:gd name="T3" fmla="*/ 0 h 27"/>
                <a:gd name="T4" fmla="*/ 1 w 24"/>
                <a:gd name="T5" fmla="*/ 0 h 27"/>
                <a:gd name="T6" fmla="*/ 6 w 24"/>
                <a:gd name="T7" fmla="*/ 0 h 27"/>
                <a:gd name="T8" fmla="*/ 20 w 24"/>
                <a:gd name="T9" fmla="*/ 0 h 27"/>
                <a:gd name="T10" fmla="*/ 22 w 24"/>
                <a:gd name="T11" fmla="*/ 7 h 27"/>
                <a:gd name="T12" fmla="*/ 22 w 24"/>
                <a:gd name="T13" fmla="*/ 8 h 27"/>
                <a:gd name="T14" fmla="*/ 22 w 24"/>
                <a:gd name="T15" fmla="*/ 9 h 27"/>
                <a:gd name="T16" fmla="*/ 20 w 24"/>
                <a:gd name="T17" fmla="*/ 5 h 27"/>
                <a:gd name="T18" fmla="*/ 11 w 24"/>
                <a:gd name="T19" fmla="*/ 1 h 27"/>
                <a:gd name="T20" fmla="*/ 9 w 24"/>
                <a:gd name="T21" fmla="*/ 1 h 27"/>
                <a:gd name="T22" fmla="*/ 9 w 24"/>
                <a:gd name="T23" fmla="*/ 12 h 27"/>
                <a:gd name="T24" fmla="*/ 10 w 24"/>
                <a:gd name="T25" fmla="*/ 12 h 27"/>
                <a:gd name="T26" fmla="*/ 15 w 24"/>
                <a:gd name="T27" fmla="*/ 7 h 27"/>
                <a:gd name="T28" fmla="*/ 15 w 24"/>
                <a:gd name="T29" fmla="*/ 6 h 27"/>
                <a:gd name="T30" fmla="*/ 16 w 24"/>
                <a:gd name="T31" fmla="*/ 7 h 27"/>
                <a:gd name="T32" fmla="*/ 16 w 24"/>
                <a:gd name="T33" fmla="*/ 19 h 27"/>
                <a:gd name="T34" fmla="*/ 15 w 24"/>
                <a:gd name="T35" fmla="*/ 19 h 27"/>
                <a:gd name="T36" fmla="*/ 15 w 24"/>
                <a:gd name="T37" fmla="*/ 18 h 27"/>
                <a:gd name="T38" fmla="*/ 10 w 24"/>
                <a:gd name="T39" fmla="*/ 14 h 27"/>
                <a:gd name="T40" fmla="*/ 9 w 24"/>
                <a:gd name="T41" fmla="*/ 14 h 27"/>
                <a:gd name="T42" fmla="*/ 9 w 24"/>
                <a:gd name="T43" fmla="*/ 23 h 27"/>
                <a:gd name="T44" fmla="*/ 12 w 24"/>
                <a:gd name="T45" fmla="*/ 25 h 27"/>
                <a:gd name="T46" fmla="*/ 23 w 24"/>
                <a:gd name="T47" fmla="*/ 17 h 27"/>
                <a:gd name="T48" fmla="*/ 23 w 24"/>
                <a:gd name="T49" fmla="*/ 16 h 27"/>
                <a:gd name="T50" fmla="*/ 24 w 24"/>
                <a:gd name="T51" fmla="*/ 17 h 27"/>
                <a:gd name="T52" fmla="*/ 24 w 24"/>
                <a:gd name="T53" fmla="*/ 18 h 27"/>
                <a:gd name="T54" fmla="*/ 22 w 24"/>
                <a:gd name="T55" fmla="*/ 27 h 27"/>
                <a:gd name="T56" fmla="*/ 6 w 24"/>
                <a:gd name="T57" fmla="*/ 27 h 27"/>
                <a:gd name="T58" fmla="*/ 1 w 24"/>
                <a:gd name="T59" fmla="*/ 27 h 27"/>
                <a:gd name="T60" fmla="*/ 0 w 24"/>
                <a:gd name="T61" fmla="*/ 26 h 27"/>
                <a:gd name="T62" fmla="*/ 3 w 24"/>
                <a:gd name="T63" fmla="*/ 23 h 27"/>
                <a:gd name="T64" fmla="*/ 3 w 24"/>
                <a:gd name="T65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7">
                  <a:moveTo>
                    <a:pt x="3" y="3"/>
                  </a:moveTo>
                  <a:cubicBezTo>
                    <a:pt x="3" y="0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1" y="0"/>
                    <a:pt x="16" y="0"/>
                    <a:pt x="20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0" y="5"/>
                  </a:cubicBezTo>
                  <a:cubicBezTo>
                    <a:pt x="18" y="2"/>
                    <a:pt x="16" y="1"/>
                    <a:pt x="11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3" y="12"/>
                    <a:pt x="15" y="10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5" y="19"/>
                    <a:pt x="15" y="19"/>
                    <a:pt x="15" y="18"/>
                  </a:cubicBezTo>
                  <a:cubicBezTo>
                    <a:pt x="15" y="15"/>
                    <a:pt x="13" y="14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10" y="25"/>
                    <a:pt x="12" y="25"/>
                  </a:cubicBezTo>
                  <a:cubicBezTo>
                    <a:pt x="17" y="25"/>
                    <a:pt x="22" y="21"/>
                    <a:pt x="23" y="17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4" y="16"/>
                    <a:pt x="24" y="17"/>
                    <a:pt x="24" y="17"/>
                  </a:cubicBezTo>
                  <a:cubicBezTo>
                    <a:pt x="24" y="17"/>
                    <a:pt x="24" y="18"/>
                    <a:pt x="24" y="18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7" y="27"/>
                    <a:pt x="12" y="27"/>
                    <a:pt x="6" y="27"/>
                  </a:cubicBezTo>
                  <a:cubicBezTo>
                    <a:pt x="5" y="27"/>
                    <a:pt x="3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5"/>
                    <a:pt x="3" y="27"/>
                    <a:pt x="3" y="2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589644F-ABE5-49E6-9437-44C82C663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600" y="5832475"/>
              <a:ext cx="163513" cy="158750"/>
            </a:xfrm>
            <a:custGeom>
              <a:avLst/>
              <a:gdLst>
                <a:gd name="T0" fmla="*/ 7 w 29"/>
                <a:gd name="T1" fmla="*/ 21 h 28"/>
                <a:gd name="T2" fmla="*/ 10 w 29"/>
                <a:gd name="T3" fmla="*/ 26 h 28"/>
                <a:gd name="T4" fmla="*/ 12 w 29"/>
                <a:gd name="T5" fmla="*/ 26 h 28"/>
                <a:gd name="T6" fmla="*/ 11 w 29"/>
                <a:gd name="T7" fmla="*/ 27 h 28"/>
                <a:gd name="T8" fmla="*/ 5 w 29"/>
                <a:gd name="T9" fmla="*/ 27 h 28"/>
                <a:gd name="T10" fmla="*/ 1 w 29"/>
                <a:gd name="T11" fmla="*/ 27 h 28"/>
                <a:gd name="T12" fmla="*/ 0 w 29"/>
                <a:gd name="T13" fmla="*/ 26 h 28"/>
                <a:gd name="T14" fmla="*/ 2 w 29"/>
                <a:gd name="T15" fmla="*/ 26 h 28"/>
                <a:gd name="T16" fmla="*/ 5 w 29"/>
                <a:gd name="T17" fmla="*/ 21 h 28"/>
                <a:gd name="T18" fmla="*/ 5 w 29"/>
                <a:gd name="T19" fmla="*/ 3 h 28"/>
                <a:gd name="T20" fmla="*/ 1 w 29"/>
                <a:gd name="T21" fmla="*/ 1 h 28"/>
                <a:gd name="T22" fmla="*/ 0 w 29"/>
                <a:gd name="T23" fmla="*/ 0 h 28"/>
                <a:gd name="T24" fmla="*/ 1 w 29"/>
                <a:gd name="T25" fmla="*/ 0 h 28"/>
                <a:gd name="T26" fmla="*/ 5 w 29"/>
                <a:gd name="T27" fmla="*/ 0 h 28"/>
                <a:gd name="T28" fmla="*/ 9 w 29"/>
                <a:gd name="T29" fmla="*/ 0 h 28"/>
                <a:gd name="T30" fmla="*/ 22 w 29"/>
                <a:gd name="T31" fmla="*/ 15 h 28"/>
                <a:gd name="T32" fmla="*/ 22 w 29"/>
                <a:gd name="T33" fmla="*/ 16 h 28"/>
                <a:gd name="T34" fmla="*/ 22 w 29"/>
                <a:gd name="T35" fmla="*/ 6 h 28"/>
                <a:gd name="T36" fmla="*/ 20 w 29"/>
                <a:gd name="T37" fmla="*/ 1 h 28"/>
                <a:gd name="T38" fmla="*/ 18 w 29"/>
                <a:gd name="T39" fmla="*/ 0 h 28"/>
                <a:gd name="T40" fmla="*/ 18 w 29"/>
                <a:gd name="T41" fmla="*/ 0 h 28"/>
                <a:gd name="T42" fmla="*/ 24 w 29"/>
                <a:gd name="T43" fmla="*/ 0 h 28"/>
                <a:gd name="T44" fmla="*/ 28 w 29"/>
                <a:gd name="T45" fmla="*/ 0 h 28"/>
                <a:gd name="T46" fmla="*/ 29 w 29"/>
                <a:gd name="T47" fmla="*/ 0 h 28"/>
                <a:gd name="T48" fmla="*/ 27 w 29"/>
                <a:gd name="T49" fmla="*/ 1 h 28"/>
                <a:gd name="T50" fmla="*/ 24 w 29"/>
                <a:gd name="T51" fmla="*/ 6 h 28"/>
                <a:gd name="T52" fmla="*/ 24 w 29"/>
                <a:gd name="T53" fmla="*/ 26 h 28"/>
                <a:gd name="T54" fmla="*/ 24 w 29"/>
                <a:gd name="T55" fmla="*/ 28 h 28"/>
                <a:gd name="T56" fmla="*/ 23 w 29"/>
                <a:gd name="T57" fmla="*/ 27 h 28"/>
                <a:gd name="T58" fmla="*/ 7 w 29"/>
                <a:gd name="T59" fmla="*/ 7 h 28"/>
                <a:gd name="T60" fmla="*/ 7 w 29"/>
                <a:gd name="T61" fmla="*/ 6 h 28"/>
                <a:gd name="T62" fmla="*/ 7 w 29"/>
                <a:gd name="T63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" h="28">
                  <a:moveTo>
                    <a:pt x="7" y="21"/>
                  </a:moveTo>
                  <a:cubicBezTo>
                    <a:pt x="7" y="24"/>
                    <a:pt x="8" y="25"/>
                    <a:pt x="10" y="26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7"/>
                    <a:pt x="12" y="27"/>
                    <a:pt x="11" y="27"/>
                  </a:cubicBezTo>
                  <a:cubicBezTo>
                    <a:pt x="10" y="27"/>
                    <a:pt x="7" y="27"/>
                    <a:pt x="5" y="27"/>
                  </a:cubicBezTo>
                  <a:cubicBezTo>
                    <a:pt x="4" y="27"/>
                    <a:pt x="2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1" y="26"/>
                    <a:pt x="2" y="26"/>
                  </a:cubicBezTo>
                  <a:cubicBezTo>
                    <a:pt x="4" y="25"/>
                    <a:pt x="5" y="24"/>
                    <a:pt x="5" y="2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0"/>
                    <a:pt x="24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2"/>
                    <a:pt x="24" y="3"/>
                    <a:pt x="24" y="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4" y="28"/>
                    <a:pt x="23" y="27"/>
                    <a:pt x="23" y="2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0A719648-39E9-47A6-920A-8E246D3E5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988" y="5475288"/>
              <a:ext cx="117475" cy="136525"/>
            </a:xfrm>
            <a:custGeom>
              <a:avLst/>
              <a:gdLst>
                <a:gd name="T0" fmla="*/ 11 w 21"/>
                <a:gd name="T1" fmla="*/ 2 h 24"/>
                <a:gd name="T2" fmla="*/ 1 w 21"/>
                <a:gd name="T3" fmla="*/ 13 h 24"/>
                <a:gd name="T4" fmla="*/ 11 w 21"/>
                <a:gd name="T5" fmla="*/ 24 h 24"/>
                <a:gd name="T6" fmla="*/ 14 w 21"/>
                <a:gd name="T7" fmla="*/ 22 h 24"/>
                <a:gd name="T8" fmla="*/ 21 w 21"/>
                <a:gd name="T9" fmla="*/ 9 h 24"/>
                <a:gd name="T10" fmla="*/ 21 w 21"/>
                <a:gd name="T11" fmla="*/ 8 h 24"/>
                <a:gd name="T12" fmla="*/ 11 w 21"/>
                <a:gd name="T13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11" y="2"/>
                  </a:moveTo>
                  <a:cubicBezTo>
                    <a:pt x="6" y="4"/>
                    <a:pt x="2" y="9"/>
                    <a:pt x="1" y="13"/>
                  </a:cubicBezTo>
                  <a:cubicBezTo>
                    <a:pt x="0" y="20"/>
                    <a:pt x="6" y="22"/>
                    <a:pt x="11" y="24"/>
                  </a:cubicBezTo>
                  <a:cubicBezTo>
                    <a:pt x="12" y="24"/>
                    <a:pt x="13" y="24"/>
                    <a:pt x="14" y="22"/>
                  </a:cubicBezTo>
                  <a:cubicBezTo>
                    <a:pt x="15" y="17"/>
                    <a:pt x="17" y="13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1"/>
                    <a:pt x="15" y="0"/>
                    <a:pt x="11" y="2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F3E85563-A3FD-4DBF-8AD2-224FD8334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363" y="5140325"/>
              <a:ext cx="146050" cy="442913"/>
            </a:xfrm>
            <a:custGeom>
              <a:avLst/>
              <a:gdLst>
                <a:gd name="T0" fmla="*/ 20 w 26"/>
                <a:gd name="T1" fmla="*/ 52 h 78"/>
                <a:gd name="T2" fmla="*/ 18 w 26"/>
                <a:gd name="T3" fmla="*/ 25 h 78"/>
                <a:gd name="T4" fmla="*/ 22 w 26"/>
                <a:gd name="T5" fmla="*/ 7 h 78"/>
                <a:gd name="T6" fmla="*/ 10 w 26"/>
                <a:gd name="T7" fmla="*/ 4 h 78"/>
                <a:gd name="T8" fmla="*/ 1 w 26"/>
                <a:gd name="T9" fmla="*/ 48 h 78"/>
                <a:gd name="T10" fmla="*/ 11 w 26"/>
                <a:gd name="T11" fmla="*/ 78 h 78"/>
                <a:gd name="T12" fmla="*/ 25 w 26"/>
                <a:gd name="T13" fmla="*/ 51 h 78"/>
                <a:gd name="T14" fmla="*/ 20 w 26"/>
                <a:gd name="T15" fmla="*/ 5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78">
                  <a:moveTo>
                    <a:pt x="20" y="52"/>
                  </a:moveTo>
                  <a:cubicBezTo>
                    <a:pt x="14" y="49"/>
                    <a:pt x="17" y="30"/>
                    <a:pt x="18" y="25"/>
                  </a:cubicBezTo>
                  <a:cubicBezTo>
                    <a:pt x="20" y="20"/>
                    <a:pt x="22" y="12"/>
                    <a:pt x="22" y="7"/>
                  </a:cubicBezTo>
                  <a:cubicBezTo>
                    <a:pt x="17" y="0"/>
                    <a:pt x="15" y="1"/>
                    <a:pt x="10" y="4"/>
                  </a:cubicBezTo>
                  <a:cubicBezTo>
                    <a:pt x="0" y="17"/>
                    <a:pt x="1" y="30"/>
                    <a:pt x="1" y="48"/>
                  </a:cubicBezTo>
                  <a:cubicBezTo>
                    <a:pt x="2" y="57"/>
                    <a:pt x="2" y="73"/>
                    <a:pt x="11" y="78"/>
                  </a:cubicBezTo>
                  <a:cubicBezTo>
                    <a:pt x="19" y="77"/>
                    <a:pt x="26" y="60"/>
                    <a:pt x="25" y="51"/>
                  </a:cubicBezTo>
                  <a:cubicBezTo>
                    <a:pt x="24" y="47"/>
                    <a:pt x="23" y="52"/>
                    <a:pt x="20" y="52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AEB1E03-F839-4BD5-BE07-8301205E6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988" y="4902200"/>
              <a:ext cx="323850" cy="782638"/>
            </a:xfrm>
            <a:custGeom>
              <a:avLst/>
              <a:gdLst>
                <a:gd name="T0" fmla="*/ 44 w 58"/>
                <a:gd name="T1" fmla="*/ 72 h 138"/>
                <a:gd name="T2" fmla="*/ 48 w 58"/>
                <a:gd name="T3" fmla="*/ 70 h 138"/>
                <a:gd name="T4" fmla="*/ 50 w 58"/>
                <a:gd name="T5" fmla="*/ 62 h 138"/>
                <a:gd name="T6" fmla="*/ 48 w 58"/>
                <a:gd name="T7" fmla="*/ 62 h 138"/>
                <a:gd name="T8" fmla="*/ 32 w 58"/>
                <a:gd name="T9" fmla="*/ 58 h 138"/>
                <a:gd name="T10" fmla="*/ 42 w 58"/>
                <a:gd name="T11" fmla="*/ 40 h 138"/>
                <a:gd name="T12" fmla="*/ 38 w 58"/>
                <a:gd name="T13" fmla="*/ 33 h 138"/>
                <a:gd name="T14" fmla="*/ 39 w 58"/>
                <a:gd name="T15" fmla="*/ 32 h 138"/>
                <a:gd name="T16" fmla="*/ 48 w 58"/>
                <a:gd name="T17" fmla="*/ 23 h 138"/>
                <a:gd name="T18" fmla="*/ 54 w 58"/>
                <a:gd name="T19" fmla="*/ 16 h 138"/>
                <a:gd name="T20" fmla="*/ 48 w 58"/>
                <a:gd name="T21" fmla="*/ 1 h 138"/>
                <a:gd name="T22" fmla="*/ 34 w 58"/>
                <a:gd name="T23" fmla="*/ 2 h 138"/>
                <a:gd name="T24" fmla="*/ 24 w 58"/>
                <a:gd name="T25" fmla="*/ 8 h 138"/>
                <a:gd name="T26" fmla="*/ 22 w 58"/>
                <a:gd name="T27" fmla="*/ 10 h 138"/>
                <a:gd name="T28" fmla="*/ 28 w 58"/>
                <a:gd name="T29" fmla="*/ 18 h 138"/>
                <a:gd name="T30" fmla="*/ 41 w 58"/>
                <a:gd name="T31" fmla="*/ 13 h 138"/>
                <a:gd name="T32" fmla="*/ 41 w 58"/>
                <a:gd name="T33" fmla="*/ 15 h 138"/>
                <a:gd name="T34" fmla="*/ 41 w 58"/>
                <a:gd name="T35" fmla="*/ 15 h 138"/>
                <a:gd name="T36" fmla="*/ 29 w 58"/>
                <a:gd name="T37" fmla="*/ 30 h 138"/>
                <a:gd name="T38" fmla="*/ 30 w 58"/>
                <a:gd name="T39" fmla="*/ 46 h 138"/>
                <a:gd name="T40" fmla="*/ 29 w 58"/>
                <a:gd name="T41" fmla="*/ 51 h 138"/>
                <a:gd name="T42" fmla="*/ 18 w 58"/>
                <a:gd name="T43" fmla="*/ 65 h 138"/>
                <a:gd name="T44" fmla="*/ 12 w 58"/>
                <a:gd name="T45" fmla="*/ 72 h 138"/>
                <a:gd name="T46" fmla="*/ 11 w 58"/>
                <a:gd name="T47" fmla="*/ 73 h 138"/>
                <a:gd name="T48" fmla="*/ 0 w 58"/>
                <a:gd name="T49" fmla="*/ 84 h 138"/>
                <a:gd name="T50" fmla="*/ 0 w 58"/>
                <a:gd name="T51" fmla="*/ 85 h 138"/>
                <a:gd name="T52" fmla="*/ 11 w 58"/>
                <a:gd name="T53" fmla="*/ 89 h 138"/>
                <a:gd name="T54" fmla="*/ 13 w 58"/>
                <a:gd name="T55" fmla="*/ 89 h 138"/>
                <a:gd name="T56" fmla="*/ 14 w 58"/>
                <a:gd name="T57" fmla="*/ 89 h 138"/>
                <a:gd name="T58" fmla="*/ 14 w 58"/>
                <a:gd name="T59" fmla="*/ 88 h 138"/>
                <a:gd name="T60" fmla="*/ 14 w 58"/>
                <a:gd name="T61" fmla="*/ 87 h 138"/>
                <a:gd name="T62" fmla="*/ 27 w 58"/>
                <a:gd name="T63" fmla="*/ 77 h 138"/>
                <a:gd name="T64" fmla="*/ 28 w 58"/>
                <a:gd name="T65" fmla="*/ 114 h 138"/>
                <a:gd name="T66" fmla="*/ 25 w 58"/>
                <a:gd name="T67" fmla="*/ 115 h 138"/>
                <a:gd name="T68" fmla="*/ 25 w 58"/>
                <a:gd name="T69" fmla="*/ 116 h 138"/>
                <a:gd name="T70" fmla="*/ 22 w 58"/>
                <a:gd name="T71" fmla="*/ 120 h 138"/>
                <a:gd name="T72" fmla="*/ 22 w 58"/>
                <a:gd name="T73" fmla="*/ 120 h 138"/>
                <a:gd name="T74" fmla="*/ 30 w 58"/>
                <a:gd name="T75" fmla="*/ 138 h 138"/>
                <a:gd name="T76" fmla="*/ 39 w 58"/>
                <a:gd name="T77" fmla="*/ 126 h 138"/>
                <a:gd name="T78" fmla="*/ 39 w 58"/>
                <a:gd name="T79" fmla="*/ 74 h 138"/>
                <a:gd name="T80" fmla="*/ 44 w 58"/>
                <a:gd name="T81" fmla="*/ 7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" h="138">
                  <a:moveTo>
                    <a:pt x="44" y="72"/>
                  </a:moveTo>
                  <a:cubicBezTo>
                    <a:pt x="45" y="71"/>
                    <a:pt x="47" y="71"/>
                    <a:pt x="48" y="70"/>
                  </a:cubicBezTo>
                  <a:cubicBezTo>
                    <a:pt x="51" y="68"/>
                    <a:pt x="54" y="66"/>
                    <a:pt x="50" y="62"/>
                  </a:cubicBezTo>
                  <a:cubicBezTo>
                    <a:pt x="50" y="62"/>
                    <a:pt x="49" y="62"/>
                    <a:pt x="48" y="62"/>
                  </a:cubicBezTo>
                  <a:cubicBezTo>
                    <a:pt x="42" y="62"/>
                    <a:pt x="32" y="66"/>
                    <a:pt x="32" y="58"/>
                  </a:cubicBezTo>
                  <a:cubicBezTo>
                    <a:pt x="35" y="53"/>
                    <a:pt x="42" y="45"/>
                    <a:pt x="42" y="40"/>
                  </a:cubicBezTo>
                  <a:cubicBezTo>
                    <a:pt x="38" y="38"/>
                    <a:pt x="38" y="37"/>
                    <a:pt x="38" y="33"/>
                  </a:cubicBezTo>
                  <a:cubicBezTo>
                    <a:pt x="39" y="33"/>
                    <a:pt x="39" y="33"/>
                    <a:pt x="39" y="32"/>
                  </a:cubicBezTo>
                  <a:cubicBezTo>
                    <a:pt x="42" y="30"/>
                    <a:pt x="45" y="27"/>
                    <a:pt x="48" y="23"/>
                  </a:cubicBezTo>
                  <a:cubicBezTo>
                    <a:pt x="50" y="21"/>
                    <a:pt x="52" y="18"/>
                    <a:pt x="54" y="16"/>
                  </a:cubicBezTo>
                  <a:cubicBezTo>
                    <a:pt x="58" y="6"/>
                    <a:pt x="54" y="2"/>
                    <a:pt x="48" y="1"/>
                  </a:cubicBezTo>
                  <a:cubicBezTo>
                    <a:pt x="44" y="0"/>
                    <a:pt x="38" y="1"/>
                    <a:pt x="34" y="2"/>
                  </a:cubicBezTo>
                  <a:cubicBezTo>
                    <a:pt x="32" y="3"/>
                    <a:pt x="24" y="6"/>
                    <a:pt x="24" y="8"/>
                  </a:cubicBezTo>
                  <a:cubicBezTo>
                    <a:pt x="23" y="9"/>
                    <a:pt x="22" y="9"/>
                    <a:pt x="22" y="10"/>
                  </a:cubicBezTo>
                  <a:cubicBezTo>
                    <a:pt x="19" y="16"/>
                    <a:pt x="22" y="18"/>
                    <a:pt x="28" y="18"/>
                  </a:cubicBezTo>
                  <a:cubicBezTo>
                    <a:pt x="31" y="17"/>
                    <a:pt x="37" y="8"/>
                    <a:pt x="41" y="13"/>
                  </a:cubicBezTo>
                  <a:cubicBezTo>
                    <a:pt x="41" y="13"/>
                    <a:pt x="40" y="14"/>
                    <a:pt x="41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39" y="19"/>
                    <a:pt x="31" y="27"/>
                    <a:pt x="29" y="30"/>
                  </a:cubicBezTo>
                  <a:cubicBezTo>
                    <a:pt x="26" y="35"/>
                    <a:pt x="30" y="40"/>
                    <a:pt x="30" y="46"/>
                  </a:cubicBezTo>
                  <a:cubicBezTo>
                    <a:pt x="30" y="48"/>
                    <a:pt x="29" y="49"/>
                    <a:pt x="29" y="51"/>
                  </a:cubicBezTo>
                  <a:cubicBezTo>
                    <a:pt x="25" y="55"/>
                    <a:pt x="22" y="62"/>
                    <a:pt x="18" y="65"/>
                  </a:cubicBezTo>
                  <a:cubicBezTo>
                    <a:pt x="16" y="67"/>
                    <a:pt x="13" y="70"/>
                    <a:pt x="12" y="72"/>
                  </a:cubicBezTo>
                  <a:cubicBezTo>
                    <a:pt x="12" y="72"/>
                    <a:pt x="11" y="73"/>
                    <a:pt x="11" y="73"/>
                  </a:cubicBezTo>
                  <a:cubicBezTo>
                    <a:pt x="7" y="77"/>
                    <a:pt x="4" y="81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2" y="87"/>
                    <a:pt x="7" y="88"/>
                    <a:pt x="11" y="89"/>
                  </a:cubicBezTo>
                  <a:cubicBezTo>
                    <a:pt x="12" y="89"/>
                    <a:pt x="12" y="89"/>
                    <a:pt x="13" y="89"/>
                  </a:cubicBezTo>
                  <a:cubicBezTo>
                    <a:pt x="13" y="89"/>
                    <a:pt x="14" y="89"/>
                    <a:pt x="14" y="89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7"/>
                    <a:pt x="14" y="87"/>
                  </a:cubicBezTo>
                  <a:cubicBezTo>
                    <a:pt x="18" y="82"/>
                    <a:pt x="20" y="78"/>
                    <a:pt x="27" y="77"/>
                  </a:cubicBezTo>
                  <a:cubicBezTo>
                    <a:pt x="27" y="78"/>
                    <a:pt x="27" y="84"/>
                    <a:pt x="28" y="114"/>
                  </a:cubicBezTo>
                  <a:cubicBezTo>
                    <a:pt x="27" y="114"/>
                    <a:pt x="28" y="114"/>
                    <a:pt x="25" y="115"/>
                  </a:cubicBezTo>
                  <a:cubicBezTo>
                    <a:pt x="25" y="115"/>
                    <a:pt x="25" y="116"/>
                    <a:pt x="25" y="116"/>
                  </a:cubicBezTo>
                  <a:cubicBezTo>
                    <a:pt x="23" y="117"/>
                    <a:pt x="22" y="118"/>
                    <a:pt x="22" y="120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2" y="127"/>
                    <a:pt x="23" y="133"/>
                    <a:pt x="30" y="138"/>
                  </a:cubicBezTo>
                  <a:cubicBezTo>
                    <a:pt x="35" y="137"/>
                    <a:pt x="37" y="131"/>
                    <a:pt x="39" y="126"/>
                  </a:cubicBezTo>
                  <a:cubicBezTo>
                    <a:pt x="39" y="119"/>
                    <a:pt x="39" y="119"/>
                    <a:pt x="39" y="74"/>
                  </a:cubicBezTo>
                  <a:cubicBezTo>
                    <a:pt x="41" y="73"/>
                    <a:pt x="42" y="72"/>
                    <a:pt x="44" y="72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F206A6D-220A-44E9-8EE1-BCDD2E33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588" y="5413375"/>
              <a:ext cx="141288" cy="152400"/>
            </a:xfrm>
            <a:custGeom>
              <a:avLst/>
              <a:gdLst>
                <a:gd name="T0" fmla="*/ 8 w 25"/>
                <a:gd name="T1" fmla="*/ 1 h 27"/>
                <a:gd name="T2" fmla="*/ 7 w 25"/>
                <a:gd name="T3" fmla="*/ 1 h 27"/>
                <a:gd name="T4" fmla="*/ 6 w 25"/>
                <a:gd name="T5" fmla="*/ 10 h 27"/>
                <a:gd name="T6" fmla="*/ 0 w 25"/>
                <a:gd name="T7" fmla="*/ 25 h 27"/>
                <a:gd name="T8" fmla="*/ 0 w 25"/>
                <a:gd name="T9" fmla="*/ 26 h 27"/>
                <a:gd name="T10" fmla="*/ 3 w 25"/>
                <a:gd name="T11" fmla="*/ 27 h 27"/>
                <a:gd name="T12" fmla="*/ 7 w 25"/>
                <a:gd name="T13" fmla="*/ 26 h 27"/>
                <a:gd name="T14" fmla="*/ 23 w 25"/>
                <a:gd name="T15" fmla="*/ 11 h 27"/>
                <a:gd name="T16" fmla="*/ 8 w 25"/>
                <a:gd name="T1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8" y="1"/>
                  </a:moveTo>
                  <a:cubicBezTo>
                    <a:pt x="8" y="1"/>
                    <a:pt x="8" y="1"/>
                    <a:pt x="7" y="1"/>
                  </a:cubicBezTo>
                  <a:cubicBezTo>
                    <a:pt x="4" y="3"/>
                    <a:pt x="2" y="7"/>
                    <a:pt x="6" y="10"/>
                  </a:cubicBezTo>
                  <a:cubicBezTo>
                    <a:pt x="8" y="18"/>
                    <a:pt x="2" y="20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6" y="26"/>
                    <a:pt x="7" y="26"/>
                  </a:cubicBezTo>
                  <a:cubicBezTo>
                    <a:pt x="15" y="24"/>
                    <a:pt x="25" y="21"/>
                    <a:pt x="23" y="11"/>
                  </a:cubicBezTo>
                  <a:cubicBezTo>
                    <a:pt x="19" y="2"/>
                    <a:pt x="15" y="0"/>
                    <a:pt x="8" y="1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B74CDF6-6032-4CEB-9AB4-72A5B8219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600" y="4975225"/>
              <a:ext cx="144463" cy="136525"/>
            </a:xfrm>
            <a:custGeom>
              <a:avLst/>
              <a:gdLst>
                <a:gd name="T0" fmla="*/ 14 w 26"/>
                <a:gd name="T1" fmla="*/ 24 h 24"/>
                <a:gd name="T2" fmla="*/ 25 w 26"/>
                <a:gd name="T3" fmla="*/ 20 h 24"/>
                <a:gd name="T4" fmla="*/ 25 w 26"/>
                <a:gd name="T5" fmla="*/ 20 h 24"/>
                <a:gd name="T6" fmla="*/ 25 w 26"/>
                <a:gd name="T7" fmla="*/ 19 h 24"/>
                <a:gd name="T8" fmla="*/ 22 w 26"/>
                <a:gd name="T9" fmla="*/ 7 h 24"/>
                <a:gd name="T10" fmla="*/ 14 w 2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4">
                  <a:moveTo>
                    <a:pt x="14" y="24"/>
                  </a:moveTo>
                  <a:cubicBezTo>
                    <a:pt x="20" y="24"/>
                    <a:pt x="21" y="24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19"/>
                  </a:cubicBezTo>
                  <a:cubicBezTo>
                    <a:pt x="26" y="13"/>
                    <a:pt x="23" y="8"/>
                    <a:pt x="22" y="7"/>
                  </a:cubicBezTo>
                  <a:cubicBezTo>
                    <a:pt x="9" y="0"/>
                    <a:pt x="0" y="17"/>
                    <a:pt x="14" y="24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A7F8B88-F4CC-4233-9D59-065CE3F5C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875" y="5032375"/>
              <a:ext cx="106363" cy="114300"/>
            </a:xfrm>
            <a:custGeom>
              <a:avLst/>
              <a:gdLst>
                <a:gd name="T0" fmla="*/ 9 w 19"/>
                <a:gd name="T1" fmla="*/ 20 h 20"/>
                <a:gd name="T2" fmla="*/ 11 w 19"/>
                <a:gd name="T3" fmla="*/ 19 h 20"/>
                <a:gd name="T4" fmla="*/ 13 w 19"/>
                <a:gd name="T5" fmla="*/ 18 h 20"/>
                <a:gd name="T6" fmla="*/ 16 w 19"/>
                <a:gd name="T7" fmla="*/ 1 h 20"/>
                <a:gd name="T8" fmla="*/ 13 w 19"/>
                <a:gd name="T9" fmla="*/ 0 h 20"/>
                <a:gd name="T10" fmla="*/ 9 w 19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10" y="20"/>
                    <a:pt x="10" y="20"/>
                    <a:pt x="11" y="19"/>
                  </a:cubicBezTo>
                  <a:cubicBezTo>
                    <a:pt x="12" y="19"/>
                    <a:pt x="12" y="18"/>
                    <a:pt x="13" y="18"/>
                  </a:cubicBezTo>
                  <a:cubicBezTo>
                    <a:pt x="16" y="13"/>
                    <a:pt x="19" y="5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6" y="1"/>
                    <a:pt x="0" y="14"/>
                    <a:pt x="9" y="20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C3890E69-9810-4F27-9FDE-6B9342246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938" y="5043488"/>
              <a:ext cx="212725" cy="504825"/>
            </a:xfrm>
            <a:custGeom>
              <a:avLst/>
              <a:gdLst>
                <a:gd name="T0" fmla="*/ 33 w 38"/>
                <a:gd name="T1" fmla="*/ 59 h 89"/>
                <a:gd name="T2" fmla="*/ 24 w 38"/>
                <a:gd name="T3" fmla="*/ 44 h 89"/>
                <a:gd name="T4" fmla="*/ 38 w 38"/>
                <a:gd name="T5" fmla="*/ 30 h 89"/>
                <a:gd name="T6" fmla="*/ 38 w 38"/>
                <a:gd name="T7" fmla="*/ 30 h 89"/>
                <a:gd name="T8" fmla="*/ 38 w 38"/>
                <a:gd name="T9" fmla="*/ 30 h 89"/>
                <a:gd name="T10" fmla="*/ 38 w 38"/>
                <a:gd name="T11" fmla="*/ 30 h 89"/>
                <a:gd name="T12" fmla="*/ 38 w 38"/>
                <a:gd name="T13" fmla="*/ 30 h 89"/>
                <a:gd name="T14" fmla="*/ 38 w 38"/>
                <a:gd name="T15" fmla="*/ 30 h 89"/>
                <a:gd name="T16" fmla="*/ 38 w 38"/>
                <a:gd name="T17" fmla="*/ 30 h 89"/>
                <a:gd name="T18" fmla="*/ 38 w 38"/>
                <a:gd name="T19" fmla="*/ 30 h 89"/>
                <a:gd name="T20" fmla="*/ 38 w 38"/>
                <a:gd name="T21" fmla="*/ 30 h 89"/>
                <a:gd name="T22" fmla="*/ 38 w 38"/>
                <a:gd name="T23" fmla="*/ 30 h 89"/>
                <a:gd name="T24" fmla="*/ 38 w 38"/>
                <a:gd name="T25" fmla="*/ 29 h 89"/>
                <a:gd name="T26" fmla="*/ 38 w 38"/>
                <a:gd name="T27" fmla="*/ 29 h 89"/>
                <a:gd name="T28" fmla="*/ 38 w 38"/>
                <a:gd name="T29" fmla="*/ 29 h 89"/>
                <a:gd name="T30" fmla="*/ 38 w 38"/>
                <a:gd name="T31" fmla="*/ 29 h 89"/>
                <a:gd name="T32" fmla="*/ 38 w 38"/>
                <a:gd name="T33" fmla="*/ 29 h 89"/>
                <a:gd name="T34" fmla="*/ 38 w 38"/>
                <a:gd name="T35" fmla="*/ 29 h 89"/>
                <a:gd name="T36" fmla="*/ 38 w 38"/>
                <a:gd name="T37" fmla="*/ 29 h 89"/>
                <a:gd name="T38" fmla="*/ 38 w 38"/>
                <a:gd name="T39" fmla="*/ 29 h 89"/>
                <a:gd name="T40" fmla="*/ 38 w 38"/>
                <a:gd name="T41" fmla="*/ 29 h 89"/>
                <a:gd name="T42" fmla="*/ 38 w 38"/>
                <a:gd name="T43" fmla="*/ 29 h 89"/>
                <a:gd name="T44" fmla="*/ 38 w 38"/>
                <a:gd name="T45" fmla="*/ 29 h 89"/>
                <a:gd name="T46" fmla="*/ 38 w 38"/>
                <a:gd name="T47" fmla="*/ 29 h 89"/>
                <a:gd name="T48" fmla="*/ 38 w 38"/>
                <a:gd name="T49" fmla="*/ 29 h 89"/>
                <a:gd name="T50" fmla="*/ 38 w 38"/>
                <a:gd name="T51" fmla="*/ 29 h 89"/>
                <a:gd name="T52" fmla="*/ 38 w 38"/>
                <a:gd name="T53" fmla="*/ 29 h 89"/>
                <a:gd name="T54" fmla="*/ 38 w 38"/>
                <a:gd name="T55" fmla="*/ 29 h 89"/>
                <a:gd name="T56" fmla="*/ 38 w 38"/>
                <a:gd name="T57" fmla="*/ 29 h 89"/>
                <a:gd name="T58" fmla="*/ 38 w 38"/>
                <a:gd name="T59" fmla="*/ 29 h 89"/>
                <a:gd name="T60" fmla="*/ 38 w 38"/>
                <a:gd name="T61" fmla="*/ 29 h 89"/>
                <a:gd name="T62" fmla="*/ 38 w 38"/>
                <a:gd name="T63" fmla="*/ 29 h 89"/>
                <a:gd name="T64" fmla="*/ 38 w 38"/>
                <a:gd name="T65" fmla="*/ 28 h 89"/>
                <a:gd name="T66" fmla="*/ 38 w 38"/>
                <a:gd name="T67" fmla="*/ 28 h 89"/>
                <a:gd name="T68" fmla="*/ 38 w 38"/>
                <a:gd name="T69" fmla="*/ 28 h 89"/>
                <a:gd name="T70" fmla="*/ 29 w 38"/>
                <a:gd name="T71" fmla="*/ 19 h 89"/>
                <a:gd name="T72" fmla="*/ 17 w 38"/>
                <a:gd name="T73" fmla="*/ 8 h 89"/>
                <a:gd name="T74" fmla="*/ 3 w 38"/>
                <a:gd name="T75" fmla="*/ 37 h 89"/>
                <a:gd name="T76" fmla="*/ 7 w 38"/>
                <a:gd name="T77" fmla="*/ 68 h 89"/>
                <a:gd name="T78" fmla="*/ 37 w 38"/>
                <a:gd name="T79" fmla="*/ 5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89">
                  <a:moveTo>
                    <a:pt x="33" y="58"/>
                  </a:moveTo>
                  <a:cubicBezTo>
                    <a:pt x="33" y="58"/>
                    <a:pt x="33" y="58"/>
                    <a:pt x="33" y="59"/>
                  </a:cubicBezTo>
                  <a:cubicBezTo>
                    <a:pt x="30" y="61"/>
                    <a:pt x="26" y="69"/>
                    <a:pt x="22" y="70"/>
                  </a:cubicBezTo>
                  <a:cubicBezTo>
                    <a:pt x="21" y="61"/>
                    <a:pt x="23" y="52"/>
                    <a:pt x="24" y="44"/>
                  </a:cubicBezTo>
                  <a:cubicBezTo>
                    <a:pt x="26" y="39"/>
                    <a:pt x="27" y="39"/>
                    <a:pt x="32" y="37"/>
                  </a:cubicBezTo>
                  <a:cubicBezTo>
                    <a:pt x="35" y="35"/>
                    <a:pt x="37" y="33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1"/>
                    <a:pt x="35" y="20"/>
                    <a:pt x="29" y="19"/>
                  </a:cubicBezTo>
                  <a:cubicBezTo>
                    <a:pt x="28" y="14"/>
                    <a:pt x="29" y="9"/>
                    <a:pt x="28" y="4"/>
                  </a:cubicBezTo>
                  <a:cubicBezTo>
                    <a:pt x="25" y="0"/>
                    <a:pt x="19" y="5"/>
                    <a:pt x="17" y="8"/>
                  </a:cubicBezTo>
                  <a:cubicBezTo>
                    <a:pt x="10" y="13"/>
                    <a:pt x="15" y="20"/>
                    <a:pt x="14" y="29"/>
                  </a:cubicBezTo>
                  <a:cubicBezTo>
                    <a:pt x="11" y="31"/>
                    <a:pt x="6" y="34"/>
                    <a:pt x="3" y="37"/>
                  </a:cubicBezTo>
                  <a:cubicBezTo>
                    <a:pt x="0" y="45"/>
                    <a:pt x="1" y="47"/>
                    <a:pt x="9" y="50"/>
                  </a:cubicBezTo>
                  <a:cubicBezTo>
                    <a:pt x="10" y="54"/>
                    <a:pt x="7" y="64"/>
                    <a:pt x="7" y="68"/>
                  </a:cubicBezTo>
                  <a:cubicBezTo>
                    <a:pt x="7" y="74"/>
                    <a:pt x="6" y="85"/>
                    <a:pt x="13" y="89"/>
                  </a:cubicBezTo>
                  <a:cubicBezTo>
                    <a:pt x="21" y="87"/>
                    <a:pt x="38" y="67"/>
                    <a:pt x="37" y="57"/>
                  </a:cubicBezTo>
                  <a:cubicBezTo>
                    <a:pt x="36" y="57"/>
                    <a:pt x="35" y="57"/>
                    <a:pt x="33" y="58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52D6DE83-A8A9-4C92-8A8F-A2507478F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663" y="5140325"/>
              <a:ext cx="101600" cy="352425"/>
            </a:xfrm>
            <a:custGeom>
              <a:avLst/>
              <a:gdLst>
                <a:gd name="T0" fmla="*/ 4 w 18"/>
                <a:gd name="T1" fmla="*/ 10 h 62"/>
                <a:gd name="T2" fmla="*/ 3 w 18"/>
                <a:gd name="T3" fmla="*/ 43 h 62"/>
                <a:gd name="T4" fmla="*/ 0 w 18"/>
                <a:gd name="T5" fmla="*/ 57 h 62"/>
                <a:gd name="T6" fmla="*/ 0 w 18"/>
                <a:gd name="T7" fmla="*/ 59 h 62"/>
                <a:gd name="T8" fmla="*/ 1 w 18"/>
                <a:gd name="T9" fmla="*/ 62 h 62"/>
                <a:gd name="T10" fmla="*/ 10 w 18"/>
                <a:gd name="T11" fmla="*/ 56 h 62"/>
                <a:gd name="T12" fmla="*/ 16 w 18"/>
                <a:gd name="T13" fmla="*/ 9 h 62"/>
                <a:gd name="T14" fmla="*/ 4 w 18"/>
                <a:gd name="T15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62">
                  <a:moveTo>
                    <a:pt x="4" y="10"/>
                  </a:moveTo>
                  <a:cubicBezTo>
                    <a:pt x="5" y="21"/>
                    <a:pt x="5" y="32"/>
                    <a:pt x="3" y="43"/>
                  </a:cubicBezTo>
                  <a:cubicBezTo>
                    <a:pt x="2" y="47"/>
                    <a:pt x="0" y="52"/>
                    <a:pt x="0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60"/>
                    <a:pt x="0" y="61"/>
                    <a:pt x="1" y="62"/>
                  </a:cubicBezTo>
                  <a:cubicBezTo>
                    <a:pt x="4" y="62"/>
                    <a:pt x="7" y="60"/>
                    <a:pt x="10" y="56"/>
                  </a:cubicBezTo>
                  <a:cubicBezTo>
                    <a:pt x="16" y="43"/>
                    <a:pt x="18" y="23"/>
                    <a:pt x="16" y="9"/>
                  </a:cubicBezTo>
                  <a:cubicBezTo>
                    <a:pt x="13" y="0"/>
                    <a:pt x="7" y="4"/>
                    <a:pt x="4" y="10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27E7455A-8E3A-4240-9C0E-7C294613B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999038"/>
              <a:ext cx="84138" cy="681038"/>
            </a:xfrm>
            <a:custGeom>
              <a:avLst/>
              <a:gdLst>
                <a:gd name="T0" fmla="*/ 11 w 15"/>
                <a:gd name="T1" fmla="*/ 2 h 120"/>
                <a:gd name="T2" fmla="*/ 2 w 15"/>
                <a:gd name="T3" fmla="*/ 4 h 120"/>
                <a:gd name="T4" fmla="*/ 2 w 15"/>
                <a:gd name="T5" fmla="*/ 6 h 120"/>
                <a:gd name="T6" fmla="*/ 2 w 15"/>
                <a:gd name="T7" fmla="*/ 113 h 120"/>
                <a:gd name="T8" fmla="*/ 4 w 15"/>
                <a:gd name="T9" fmla="*/ 120 h 120"/>
                <a:gd name="T10" fmla="*/ 15 w 15"/>
                <a:gd name="T11" fmla="*/ 107 h 120"/>
                <a:gd name="T12" fmla="*/ 15 w 15"/>
                <a:gd name="T13" fmla="*/ 69 h 120"/>
                <a:gd name="T14" fmla="*/ 15 w 15"/>
                <a:gd name="T15" fmla="*/ 55 h 120"/>
                <a:gd name="T16" fmla="*/ 15 w 15"/>
                <a:gd name="T17" fmla="*/ 6 h 120"/>
                <a:gd name="T18" fmla="*/ 11 w 15"/>
                <a:gd name="T19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20">
                  <a:moveTo>
                    <a:pt x="11" y="2"/>
                  </a:moveTo>
                  <a:cubicBezTo>
                    <a:pt x="7" y="0"/>
                    <a:pt x="5" y="2"/>
                    <a:pt x="2" y="4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3" y="41"/>
                    <a:pt x="4" y="77"/>
                    <a:pt x="2" y="113"/>
                  </a:cubicBezTo>
                  <a:cubicBezTo>
                    <a:pt x="1" y="116"/>
                    <a:pt x="0" y="118"/>
                    <a:pt x="4" y="120"/>
                  </a:cubicBezTo>
                  <a:cubicBezTo>
                    <a:pt x="12" y="120"/>
                    <a:pt x="13" y="116"/>
                    <a:pt x="15" y="107"/>
                  </a:cubicBezTo>
                  <a:cubicBezTo>
                    <a:pt x="15" y="99"/>
                    <a:pt x="15" y="69"/>
                    <a:pt x="15" y="69"/>
                  </a:cubicBezTo>
                  <a:cubicBezTo>
                    <a:pt x="15" y="66"/>
                    <a:pt x="15" y="56"/>
                    <a:pt x="15" y="55"/>
                  </a:cubicBezTo>
                  <a:cubicBezTo>
                    <a:pt x="15" y="26"/>
                    <a:pt x="15" y="2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8B75DF51-ADAA-425D-9F76-BB423C5CE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5157788"/>
              <a:ext cx="101600" cy="260350"/>
            </a:xfrm>
            <a:custGeom>
              <a:avLst/>
              <a:gdLst>
                <a:gd name="T0" fmla="*/ 15 w 18"/>
                <a:gd name="T1" fmla="*/ 3 h 46"/>
                <a:gd name="T2" fmla="*/ 6 w 18"/>
                <a:gd name="T3" fmla="*/ 16 h 46"/>
                <a:gd name="T4" fmla="*/ 8 w 18"/>
                <a:gd name="T5" fmla="*/ 46 h 46"/>
                <a:gd name="T6" fmla="*/ 13 w 18"/>
                <a:gd name="T7" fmla="*/ 44 h 46"/>
                <a:gd name="T8" fmla="*/ 18 w 18"/>
                <a:gd name="T9" fmla="*/ 6 h 46"/>
                <a:gd name="T10" fmla="*/ 15 w 18"/>
                <a:gd name="T11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6">
                  <a:moveTo>
                    <a:pt x="15" y="3"/>
                  </a:moveTo>
                  <a:cubicBezTo>
                    <a:pt x="9" y="0"/>
                    <a:pt x="8" y="11"/>
                    <a:pt x="6" y="16"/>
                  </a:cubicBezTo>
                  <a:cubicBezTo>
                    <a:pt x="5" y="22"/>
                    <a:pt x="0" y="42"/>
                    <a:pt x="8" y="46"/>
                  </a:cubicBezTo>
                  <a:cubicBezTo>
                    <a:pt x="10" y="46"/>
                    <a:pt x="12" y="45"/>
                    <a:pt x="13" y="44"/>
                  </a:cubicBezTo>
                  <a:cubicBezTo>
                    <a:pt x="18" y="32"/>
                    <a:pt x="17" y="18"/>
                    <a:pt x="18" y="6"/>
                  </a:cubicBezTo>
                  <a:cubicBezTo>
                    <a:pt x="17" y="5"/>
                    <a:pt x="16" y="4"/>
                    <a:pt x="15" y="3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6FFC7F5F-A1A5-405A-84C7-9999C4F3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5356225"/>
              <a:ext cx="285750" cy="255588"/>
            </a:xfrm>
            <a:custGeom>
              <a:avLst/>
              <a:gdLst>
                <a:gd name="T0" fmla="*/ 37 w 51"/>
                <a:gd name="T1" fmla="*/ 29 h 45"/>
                <a:gd name="T2" fmla="*/ 36 w 51"/>
                <a:gd name="T3" fmla="*/ 29 h 45"/>
                <a:gd name="T4" fmla="*/ 36 w 51"/>
                <a:gd name="T5" fmla="*/ 28 h 45"/>
                <a:gd name="T6" fmla="*/ 35 w 51"/>
                <a:gd name="T7" fmla="*/ 28 h 45"/>
                <a:gd name="T8" fmla="*/ 29 w 51"/>
                <a:gd name="T9" fmla="*/ 23 h 45"/>
                <a:gd name="T10" fmla="*/ 27 w 51"/>
                <a:gd name="T11" fmla="*/ 22 h 45"/>
                <a:gd name="T12" fmla="*/ 24 w 51"/>
                <a:gd name="T13" fmla="*/ 19 h 45"/>
                <a:gd name="T14" fmla="*/ 22 w 51"/>
                <a:gd name="T15" fmla="*/ 17 h 45"/>
                <a:gd name="T16" fmla="*/ 18 w 51"/>
                <a:gd name="T17" fmla="*/ 14 h 45"/>
                <a:gd name="T18" fmla="*/ 18 w 51"/>
                <a:gd name="T19" fmla="*/ 14 h 45"/>
                <a:gd name="T20" fmla="*/ 13 w 51"/>
                <a:gd name="T21" fmla="*/ 8 h 45"/>
                <a:gd name="T22" fmla="*/ 7 w 51"/>
                <a:gd name="T23" fmla="*/ 0 h 45"/>
                <a:gd name="T24" fmla="*/ 1 w 51"/>
                <a:gd name="T25" fmla="*/ 6 h 45"/>
                <a:gd name="T26" fmla="*/ 13 w 51"/>
                <a:gd name="T27" fmla="*/ 28 h 45"/>
                <a:gd name="T28" fmla="*/ 32 w 51"/>
                <a:gd name="T29" fmla="*/ 44 h 45"/>
                <a:gd name="T30" fmla="*/ 50 w 51"/>
                <a:gd name="T31" fmla="*/ 39 h 45"/>
                <a:gd name="T32" fmla="*/ 50 w 51"/>
                <a:gd name="T33" fmla="*/ 36 h 45"/>
                <a:gd name="T34" fmla="*/ 37 w 51"/>
                <a:gd name="T35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45">
                  <a:moveTo>
                    <a:pt x="37" y="29"/>
                  </a:moveTo>
                  <a:cubicBezTo>
                    <a:pt x="37" y="29"/>
                    <a:pt x="36" y="29"/>
                    <a:pt x="36" y="29"/>
                  </a:cubicBezTo>
                  <a:cubicBezTo>
                    <a:pt x="35" y="28"/>
                    <a:pt x="36" y="28"/>
                    <a:pt x="36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3" y="27"/>
                    <a:pt x="30" y="24"/>
                    <a:pt x="29" y="23"/>
                  </a:cubicBezTo>
                  <a:cubicBezTo>
                    <a:pt x="29" y="23"/>
                    <a:pt x="27" y="22"/>
                    <a:pt x="27" y="22"/>
                  </a:cubicBezTo>
                  <a:cubicBezTo>
                    <a:pt x="25" y="21"/>
                    <a:pt x="25" y="20"/>
                    <a:pt x="24" y="19"/>
                  </a:cubicBezTo>
                  <a:cubicBezTo>
                    <a:pt x="23" y="18"/>
                    <a:pt x="23" y="18"/>
                    <a:pt x="22" y="17"/>
                  </a:cubicBezTo>
                  <a:cubicBezTo>
                    <a:pt x="20" y="16"/>
                    <a:pt x="19" y="15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1"/>
                    <a:pt x="14" y="9"/>
                    <a:pt x="13" y="8"/>
                  </a:cubicBezTo>
                  <a:cubicBezTo>
                    <a:pt x="11" y="5"/>
                    <a:pt x="9" y="3"/>
                    <a:pt x="7" y="0"/>
                  </a:cubicBezTo>
                  <a:cubicBezTo>
                    <a:pt x="3" y="0"/>
                    <a:pt x="0" y="2"/>
                    <a:pt x="1" y="6"/>
                  </a:cubicBezTo>
                  <a:cubicBezTo>
                    <a:pt x="3" y="14"/>
                    <a:pt x="7" y="21"/>
                    <a:pt x="13" y="28"/>
                  </a:cubicBezTo>
                  <a:cubicBezTo>
                    <a:pt x="18" y="35"/>
                    <a:pt x="25" y="41"/>
                    <a:pt x="32" y="44"/>
                  </a:cubicBezTo>
                  <a:cubicBezTo>
                    <a:pt x="39" y="44"/>
                    <a:pt x="45" y="45"/>
                    <a:pt x="50" y="39"/>
                  </a:cubicBezTo>
                  <a:cubicBezTo>
                    <a:pt x="50" y="38"/>
                    <a:pt x="51" y="37"/>
                    <a:pt x="50" y="36"/>
                  </a:cubicBezTo>
                  <a:cubicBezTo>
                    <a:pt x="45" y="33"/>
                    <a:pt x="41" y="31"/>
                    <a:pt x="37" y="29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09E4AE4-7381-4675-B51B-0AFB8A0AD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4999038"/>
              <a:ext cx="392113" cy="595313"/>
            </a:xfrm>
            <a:custGeom>
              <a:avLst/>
              <a:gdLst>
                <a:gd name="T0" fmla="*/ 57 w 70"/>
                <a:gd name="T1" fmla="*/ 41 h 105"/>
                <a:gd name="T2" fmla="*/ 68 w 70"/>
                <a:gd name="T3" fmla="*/ 25 h 105"/>
                <a:gd name="T4" fmla="*/ 60 w 70"/>
                <a:gd name="T5" fmla="*/ 19 h 105"/>
                <a:gd name="T6" fmla="*/ 57 w 70"/>
                <a:gd name="T7" fmla="*/ 21 h 105"/>
                <a:gd name="T8" fmla="*/ 52 w 70"/>
                <a:gd name="T9" fmla="*/ 24 h 105"/>
                <a:gd name="T10" fmla="*/ 51 w 70"/>
                <a:gd name="T11" fmla="*/ 8 h 105"/>
                <a:gd name="T12" fmla="*/ 41 w 70"/>
                <a:gd name="T13" fmla="*/ 0 h 105"/>
                <a:gd name="T14" fmla="*/ 39 w 70"/>
                <a:gd name="T15" fmla="*/ 9 h 105"/>
                <a:gd name="T16" fmla="*/ 39 w 70"/>
                <a:gd name="T17" fmla="*/ 28 h 105"/>
                <a:gd name="T18" fmla="*/ 18 w 70"/>
                <a:gd name="T19" fmla="*/ 39 h 105"/>
                <a:gd name="T20" fmla="*/ 14 w 70"/>
                <a:gd name="T21" fmla="*/ 49 h 105"/>
                <a:gd name="T22" fmla="*/ 28 w 70"/>
                <a:gd name="T23" fmla="*/ 54 h 105"/>
                <a:gd name="T24" fmla="*/ 27 w 70"/>
                <a:gd name="T25" fmla="*/ 62 h 105"/>
                <a:gd name="T26" fmla="*/ 21 w 70"/>
                <a:gd name="T27" fmla="*/ 76 h 105"/>
                <a:gd name="T28" fmla="*/ 1 w 70"/>
                <a:gd name="T29" fmla="*/ 96 h 105"/>
                <a:gd name="T30" fmla="*/ 0 w 70"/>
                <a:gd name="T31" fmla="*/ 98 h 105"/>
                <a:gd name="T32" fmla="*/ 8 w 70"/>
                <a:gd name="T33" fmla="*/ 105 h 105"/>
                <a:gd name="T34" fmla="*/ 20 w 70"/>
                <a:gd name="T35" fmla="*/ 102 h 105"/>
                <a:gd name="T36" fmla="*/ 39 w 70"/>
                <a:gd name="T37" fmla="*/ 67 h 105"/>
                <a:gd name="T38" fmla="*/ 39 w 70"/>
                <a:gd name="T39" fmla="*/ 66 h 105"/>
                <a:gd name="T40" fmla="*/ 50 w 70"/>
                <a:gd name="T41" fmla="*/ 44 h 105"/>
                <a:gd name="T42" fmla="*/ 57 w 70"/>
                <a:gd name="T43" fmla="*/ 4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" h="105">
                  <a:moveTo>
                    <a:pt x="57" y="41"/>
                  </a:moveTo>
                  <a:cubicBezTo>
                    <a:pt x="63" y="38"/>
                    <a:pt x="70" y="36"/>
                    <a:pt x="68" y="25"/>
                  </a:cubicBezTo>
                  <a:cubicBezTo>
                    <a:pt x="65" y="21"/>
                    <a:pt x="64" y="20"/>
                    <a:pt x="60" y="19"/>
                  </a:cubicBezTo>
                  <a:cubicBezTo>
                    <a:pt x="59" y="20"/>
                    <a:pt x="58" y="20"/>
                    <a:pt x="57" y="21"/>
                  </a:cubicBezTo>
                  <a:cubicBezTo>
                    <a:pt x="53" y="23"/>
                    <a:pt x="52" y="24"/>
                    <a:pt x="52" y="24"/>
                  </a:cubicBezTo>
                  <a:cubicBezTo>
                    <a:pt x="51" y="18"/>
                    <a:pt x="51" y="13"/>
                    <a:pt x="51" y="8"/>
                  </a:cubicBezTo>
                  <a:cubicBezTo>
                    <a:pt x="48" y="1"/>
                    <a:pt x="47" y="0"/>
                    <a:pt x="41" y="0"/>
                  </a:cubicBezTo>
                  <a:cubicBezTo>
                    <a:pt x="36" y="1"/>
                    <a:pt x="31" y="6"/>
                    <a:pt x="39" y="9"/>
                  </a:cubicBezTo>
                  <a:cubicBezTo>
                    <a:pt x="42" y="12"/>
                    <a:pt x="41" y="25"/>
                    <a:pt x="39" y="28"/>
                  </a:cubicBezTo>
                  <a:cubicBezTo>
                    <a:pt x="32" y="32"/>
                    <a:pt x="25" y="35"/>
                    <a:pt x="18" y="39"/>
                  </a:cubicBezTo>
                  <a:cubicBezTo>
                    <a:pt x="15" y="42"/>
                    <a:pt x="14" y="45"/>
                    <a:pt x="14" y="49"/>
                  </a:cubicBezTo>
                  <a:cubicBezTo>
                    <a:pt x="16" y="59"/>
                    <a:pt x="21" y="52"/>
                    <a:pt x="28" y="54"/>
                  </a:cubicBezTo>
                  <a:cubicBezTo>
                    <a:pt x="29" y="55"/>
                    <a:pt x="28" y="61"/>
                    <a:pt x="27" y="62"/>
                  </a:cubicBezTo>
                  <a:cubicBezTo>
                    <a:pt x="27" y="65"/>
                    <a:pt x="22" y="75"/>
                    <a:pt x="21" y="76"/>
                  </a:cubicBezTo>
                  <a:cubicBezTo>
                    <a:pt x="19" y="84"/>
                    <a:pt x="7" y="92"/>
                    <a:pt x="1" y="96"/>
                  </a:cubicBezTo>
                  <a:cubicBezTo>
                    <a:pt x="1" y="96"/>
                    <a:pt x="0" y="97"/>
                    <a:pt x="0" y="98"/>
                  </a:cubicBezTo>
                  <a:cubicBezTo>
                    <a:pt x="0" y="103"/>
                    <a:pt x="4" y="105"/>
                    <a:pt x="8" y="105"/>
                  </a:cubicBezTo>
                  <a:cubicBezTo>
                    <a:pt x="13" y="105"/>
                    <a:pt x="16" y="105"/>
                    <a:pt x="20" y="102"/>
                  </a:cubicBezTo>
                  <a:cubicBezTo>
                    <a:pt x="27" y="91"/>
                    <a:pt x="34" y="79"/>
                    <a:pt x="39" y="67"/>
                  </a:cubicBezTo>
                  <a:cubicBezTo>
                    <a:pt x="39" y="67"/>
                    <a:pt x="39" y="66"/>
                    <a:pt x="39" y="66"/>
                  </a:cubicBezTo>
                  <a:cubicBezTo>
                    <a:pt x="41" y="59"/>
                    <a:pt x="46" y="50"/>
                    <a:pt x="50" y="44"/>
                  </a:cubicBezTo>
                  <a:cubicBezTo>
                    <a:pt x="52" y="43"/>
                    <a:pt x="54" y="42"/>
                    <a:pt x="57" y="41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268DF28-524E-4453-83E4-A3C9BFA46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4906963"/>
              <a:ext cx="90488" cy="239713"/>
            </a:xfrm>
            <a:custGeom>
              <a:avLst/>
              <a:gdLst>
                <a:gd name="T0" fmla="*/ 5 w 16"/>
                <a:gd name="T1" fmla="*/ 42 h 42"/>
                <a:gd name="T2" fmla="*/ 9 w 16"/>
                <a:gd name="T3" fmla="*/ 41 h 42"/>
                <a:gd name="T4" fmla="*/ 11 w 16"/>
                <a:gd name="T5" fmla="*/ 37 h 42"/>
                <a:gd name="T6" fmla="*/ 16 w 16"/>
                <a:gd name="T7" fmla="*/ 10 h 42"/>
                <a:gd name="T8" fmla="*/ 14 w 16"/>
                <a:gd name="T9" fmla="*/ 1 h 42"/>
                <a:gd name="T10" fmla="*/ 9 w 16"/>
                <a:gd name="T11" fmla="*/ 2 h 42"/>
                <a:gd name="T12" fmla="*/ 7 w 16"/>
                <a:gd name="T13" fmla="*/ 5 h 42"/>
                <a:gd name="T14" fmla="*/ 2 w 16"/>
                <a:gd name="T15" fmla="*/ 29 h 42"/>
                <a:gd name="T16" fmla="*/ 5 w 16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2">
                  <a:moveTo>
                    <a:pt x="5" y="42"/>
                  </a:moveTo>
                  <a:cubicBezTo>
                    <a:pt x="7" y="42"/>
                    <a:pt x="8" y="42"/>
                    <a:pt x="9" y="41"/>
                  </a:cubicBezTo>
                  <a:cubicBezTo>
                    <a:pt x="10" y="40"/>
                    <a:pt x="11" y="39"/>
                    <a:pt x="11" y="37"/>
                  </a:cubicBezTo>
                  <a:cubicBezTo>
                    <a:pt x="13" y="28"/>
                    <a:pt x="15" y="20"/>
                    <a:pt x="16" y="10"/>
                  </a:cubicBezTo>
                  <a:cubicBezTo>
                    <a:pt x="16" y="7"/>
                    <a:pt x="15" y="4"/>
                    <a:pt x="14" y="1"/>
                  </a:cubicBezTo>
                  <a:cubicBezTo>
                    <a:pt x="11" y="0"/>
                    <a:pt x="9" y="1"/>
                    <a:pt x="9" y="2"/>
                  </a:cubicBezTo>
                  <a:cubicBezTo>
                    <a:pt x="8" y="3"/>
                    <a:pt x="7" y="4"/>
                    <a:pt x="7" y="5"/>
                  </a:cubicBezTo>
                  <a:cubicBezTo>
                    <a:pt x="5" y="13"/>
                    <a:pt x="3" y="21"/>
                    <a:pt x="2" y="29"/>
                  </a:cubicBezTo>
                  <a:cubicBezTo>
                    <a:pt x="2" y="34"/>
                    <a:pt x="0" y="39"/>
                    <a:pt x="5" y="42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F09AD18-770F-411F-8CCA-14F202E8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4845050"/>
              <a:ext cx="392113" cy="425450"/>
            </a:xfrm>
            <a:custGeom>
              <a:avLst/>
              <a:gdLst>
                <a:gd name="T0" fmla="*/ 31 w 70"/>
                <a:gd name="T1" fmla="*/ 43 h 75"/>
                <a:gd name="T2" fmla="*/ 31 w 70"/>
                <a:gd name="T3" fmla="*/ 49 h 75"/>
                <a:gd name="T4" fmla="*/ 29 w 70"/>
                <a:gd name="T5" fmla="*/ 52 h 75"/>
                <a:gd name="T6" fmla="*/ 27 w 70"/>
                <a:gd name="T7" fmla="*/ 55 h 75"/>
                <a:gd name="T8" fmla="*/ 20 w 70"/>
                <a:gd name="T9" fmla="*/ 59 h 75"/>
                <a:gd name="T10" fmla="*/ 16 w 70"/>
                <a:gd name="T11" fmla="*/ 62 h 75"/>
                <a:gd name="T12" fmla="*/ 4 w 70"/>
                <a:gd name="T13" fmla="*/ 69 h 75"/>
                <a:gd name="T14" fmla="*/ 4 w 70"/>
                <a:gd name="T15" fmla="*/ 69 h 75"/>
                <a:gd name="T16" fmla="*/ 0 w 70"/>
                <a:gd name="T17" fmla="*/ 71 h 75"/>
                <a:gd name="T18" fmla="*/ 4 w 70"/>
                <a:gd name="T19" fmla="*/ 73 h 75"/>
                <a:gd name="T20" fmla="*/ 9 w 70"/>
                <a:gd name="T21" fmla="*/ 72 h 75"/>
                <a:gd name="T22" fmla="*/ 17 w 70"/>
                <a:gd name="T23" fmla="*/ 69 h 75"/>
                <a:gd name="T24" fmla="*/ 33 w 70"/>
                <a:gd name="T25" fmla="*/ 64 h 75"/>
                <a:gd name="T26" fmla="*/ 48 w 70"/>
                <a:gd name="T27" fmla="*/ 61 h 75"/>
                <a:gd name="T28" fmla="*/ 53 w 70"/>
                <a:gd name="T29" fmla="*/ 62 h 75"/>
                <a:gd name="T30" fmla="*/ 46 w 70"/>
                <a:gd name="T31" fmla="*/ 73 h 75"/>
                <a:gd name="T32" fmla="*/ 49 w 70"/>
                <a:gd name="T33" fmla="*/ 75 h 75"/>
                <a:gd name="T34" fmla="*/ 70 w 70"/>
                <a:gd name="T35" fmla="*/ 62 h 75"/>
                <a:gd name="T36" fmla="*/ 57 w 70"/>
                <a:gd name="T37" fmla="*/ 50 h 75"/>
                <a:gd name="T38" fmla="*/ 46 w 70"/>
                <a:gd name="T39" fmla="*/ 51 h 75"/>
                <a:gd name="T40" fmla="*/ 36 w 70"/>
                <a:gd name="T41" fmla="*/ 53 h 75"/>
                <a:gd name="T42" fmla="*/ 43 w 70"/>
                <a:gd name="T43" fmla="*/ 47 h 75"/>
                <a:gd name="T44" fmla="*/ 39 w 70"/>
                <a:gd name="T45" fmla="*/ 40 h 75"/>
                <a:gd name="T46" fmla="*/ 49 w 70"/>
                <a:gd name="T47" fmla="*/ 30 h 75"/>
                <a:gd name="T48" fmla="*/ 45 w 70"/>
                <a:gd name="T49" fmla="*/ 26 h 75"/>
                <a:gd name="T50" fmla="*/ 41 w 70"/>
                <a:gd name="T51" fmla="*/ 24 h 75"/>
                <a:gd name="T52" fmla="*/ 47 w 70"/>
                <a:gd name="T53" fmla="*/ 19 h 75"/>
                <a:gd name="T54" fmla="*/ 47 w 70"/>
                <a:gd name="T55" fmla="*/ 3 h 75"/>
                <a:gd name="T56" fmla="*/ 36 w 70"/>
                <a:gd name="T57" fmla="*/ 4 h 75"/>
                <a:gd name="T58" fmla="*/ 36 w 70"/>
                <a:gd name="T59" fmla="*/ 4 h 75"/>
                <a:gd name="T60" fmla="*/ 36 w 70"/>
                <a:gd name="T61" fmla="*/ 16 h 75"/>
                <a:gd name="T62" fmla="*/ 33 w 70"/>
                <a:gd name="T63" fmla="*/ 17 h 75"/>
                <a:gd name="T64" fmla="*/ 31 w 70"/>
                <a:gd name="T65" fmla="*/ 19 h 75"/>
                <a:gd name="T66" fmla="*/ 30 w 70"/>
                <a:gd name="T67" fmla="*/ 27 h 75"/>
                <a:gd name="T68" fmla="*/ 29 w 70"/>
                <a:gd name="T69" fmla="*/ 29 h 75"/>
                <a:gd name="T70" fmla="*/ 25 w 70"/>
                <a:gd name="T71" fmla="*/ 40 h 75"/>
                <a:gd name="T72" fmla="*/ 31 w 70"/>
                <a:gd name="T73" fmla="*/ 4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75">
                  <a:moveTo>
                    <a:pt x="31" y="43"/>
                  </a:moveTo>
                  <a:cubicBezTo>
                    <a:pt x="32" y="44"/>
                    <a:pt x="31" y="48"/>
                    <a:pt x="31" y="49"/>
                  </a:cubicBezTo>
                  <a:cubicBezTo>
                    <a:pt x="31" y="50"/>
                    <a:pt x="30" y="51"/>
                    <a:pt x="29" y="52"/>
                  </a:cubicBezTo>
                  <a:cubicBezTo>
                    <a:pt x="29" y="52"/>
                    <a:pt x="27" y="54"/>
                    <a:pt x="27" y="55"/>
                  </a:cubicBezTo>
                  <a:cubicBezTo>
                    <a:pt x="24" y="58"/>
                    <a:pt x="23" y="57"/>
                    <a:pt x="20" y="59"/>
                  </a:cubicBezTo>
                  <a:cubicBezTo>
                    <a:pt x="19" y="60"/>
                    <a:pt x="17" y="61"/>
                    <a:pt x="16" y="62"/>
                  </a:cubicBezTo>
                  <a:cubicBezTo>
                    <a:pt x="13" y="65"/>
                    <a:pt x="9" y="66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9"/>
                    <a:pt x="2" y="71"/>
                    <a:pt x="0" y="71"/>
                  </a:cubicBezTo>
                  <a:cubicBezTo>
                    <a:pt x="0" y="73"/>
                    <a:pt x="2" y="74"/>
                    <a:pt x="4" y="73"/>
                  </a:cubicBezTo>
                  <a:cubicBezTo>
                    <a:pt x="6" y="73"/>
                    <a:pt x="8" y="72"/>
                    <a:pt x="9" y="72"/>
                  </a:cubicBezTo>
                  <a:cubicBezTo>
                    <a:pt x="12" y="71"/>
                    <a:pt x="14" y="70"/>
                    <a:pt x="17" y="69"/>
                  </a:cubicBezTo>
                  <a:cubicBezTo>
                    <a:pt x="22" y="67"/>
                    <a:pt x="27" y="65"/>
                    <a:pt x="33" y="64"/>
                  </a:cubicBezTo>
                  <a:cubicBezTo>
                    <a:pt x="36" y="64"/>
                    <a:pt x="43" y="62"/>
                    <a:pt x="48" y="61"/>
                  </a:cubicBezTo>
                  <a:cubicBezTo>
                    <a:pt x="50" y="61"/>
                    <a:pt x="51" y="62"/>
                    <a:pt x="53" y="62"/>
                  </a:cubicBezTo>
                  <a:cubicBezTo>
                    <a:pt x="55" y="67"/>
                    <a:pt x="48" y="71"/>
                    <a:pt x="46" y="73"/>
                  </a:cubicBezTo>
                  <a:cubicBezTo>
                    <a:pt x="46" y="74"/>
                    <a:pt x="48" y="74"/>
                    <a:pt x="49" y="75"/>
                  </a:cubicBezTo>
                  <a:cubicBezTo>
                    <a:pt x="57" y="74"/>
                    <a:pt x="68" y="73"/>
                    <a:pt x="70" y="62"/>
                  </a:cubicBezTo>
                  <a:cubicBezTo>
                    <a:pt x="70" y="52"/>
                    <a:pt x="63" y="51"/>
                    <a:pt x="57" y="50"/>
                  </a:cubicBezTo>
                  <a:cubicBezTo>
                    <a:pt x="55" y="50"/>
                    <a:pt x="51" y="50"/>
                    <a:pt x="46" y="51"/>
                  </a:cubicBezTo>
                  <a:cubicBezTo>
                    <a:pt x="43" y="51"/>
                    <a:pt x="37" y="53"/>
                    <a:pt x="36" y="53"/>
                  </a:cubicBezTo>
                  <a:cubicBezTo>
                    <a:pt x="38" y="51"/>
                    <a:pt x="41" y="49"/>
                    <a:pt x="43" y="47"/>
                  </a:cubicBezTo>
                  <a:cubicBezTo>
                    <a:pt x="43" y="43"/>
                    <a:pt x="41" y="43"/>
                    <a:pt x="39" y="40"/>
                  </a:cubicBezTo>
                  <a:cubicBezTo>
                    <a:pt x="37" y="32"/>
                    <a:pt x="46" y="35"/>
                    <a:pt x="49" y="30"/>
                  </a:cubicBezTo>
                  <a:cubicBezTo>
                    <a:pt x="49" y="28"/>
                    <a:pt x="47" y="27"/>
                    <a:pt x="45" y="26"/>
                  </a:cubicBezTo>
                  <a:cubicBezTo>
                    <a:pt x="43" y="25"/>
                    <a:pt x="42" y="24"/>
                    <a:pt x="41" y="24"/>
                  </a:cubicBezTo>
                  <a:cubicBezTo>
                    <a:pt x="41" y="20"/>
                    <a:pt x="44" y="20"/>
                    <a:pt x="47" y="19"/>
                  </a:cubicBezTo>
                  <a:cubicBezTo>
                    <a:pt x="52" y="16"/>
                    <a:pt x="49" y="7"/>
                    <a:pt x="47" y="3"/>
                  </a:cubicBezTo>
                  <a:cubicBezTo>
                    <a:pt x="44" y="1"/>
                    <a:pt x="37" y="0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8"/>
                    <a:pt x="38" y="11"/>
                    <a:pt x="36" y="16"/>
                  </a:cubicBezTo>
                  <a:cubicBezTo>
                    <a:pt x="35" y="16"/>
                    <a:pt x="34" y="16"/>
                    <a:pt x="33" y="17"/>
                  </a:cubicBezTo>
                  <a:cubicBezTo>
                    <a:pt x="32" y="17"/>
                    <a:pt x="31" y="18"/>
                    <a:pt x="31" y="19"/>
                  </a:cubicBezTo>
                  <a:cubicBezTo>
                    <a:pt x="30" y="22"/>
                    <a:pt x="31" y="26"/>
                    <a:pt x="30" y="27"/>
                  </a:cubicBezTo>
                  <a:cubicBezTo>
                    <a:pt x="30" y="28"/>
                    <a:pt x="29" y="29"/>
                    <a:pt x="29" y="29"/>
                  </a:cubicBezTo>
                  <a:cubicBezTo>
                    <a:pt x="27" y="32"/>
                    <a:pt x="24" y="36"/>
                    <a:pt x="25" y="40"/>
                  </a:cubicBezTo>
                  <a:cubicBezTo>
                    <a:pt x="26" y="43"/>
                    <a:pt x="29" y="40"/>
                    <a:pt x="31" y="43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B4BE3CD4-5072-46FA-858B-A4D80CA45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4941888"/>
              <a:ext cx="95250" cy="209550"/>
            </a:xfrm>
            <a:custGeom>
              <a:avLst/>
              <a:gdLst>
                <a:gd name="T0" fmla="*/ 10 w 17"/>
                <a:gd name="T1" fmla="*/ 37 h 37"/>
                <a:gd name="T2" fmla="*/ 13 w 17"/>
                <a:gd name="T3" fmla="*/ 37 h 37"/>
                <a:gd name="T4" fmla="*/ 16 w 17"/>
                <a:gd name="T5" fmla="*/ 35 h 37"/>
                <a:gd name="T6" fmla="*/ 13 w 17"/>
                <a:gd name="T7" fmla="*/ 28 h 37"/>
                <a:gd name="T8" fmla="*/ 13 w 17"/>
                <a:gd name="T9" fmla="*/ 28 h 37"/>
                <a:gd name="T10" fmla="*/ 13 w 17"/>
                <a:gd name="T11" fmla="*/ 18 h 37"/>
                <a:gd name="T12" fmla="*/ 17 w 17"/>
                <a:gd name="T13" fmla="*/ 8 h 37"/>
                <a:gd name="T14" fmla="*/ 14 w 17"/>
                <a:gd name="T15" fmla="*/ 0 h 37"/>
                <a:gd name="T16" fmla="*/ 13 w 17"/>
                <a:gd name="T17" fmla="*/ 0 h 37"/>
                <a:gd name="T18" fmla="*/ 5 w 17"/>
                <a:gd name="T19" fmla="*/ 7 h 37"/>
                <a:gd name="T20" fmla="*/ 2 w 17"/>
                <a:gd name="T21" fmla="*/ 15 h 37"/>
                <a:gd name="T22" fmla="*/ 2 w 17"/>
                <a:gd name="T23" fmla="*/ 31 h 37"/>
                <a:gd name="T24" fmla="*/ 10 w 17"/>
                <a:gd name="T2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37">
                  <a:moveTo>
                    <a:pt x="10" y="37"/>
                  </a:moveTo>
                  <a:cubicBezTo>
                    <a:pt x="11" y="37"/>
                    <a:pt x="12" y="37"/>
                    <a:pt x="13" y="37"/>
                  </a:cubicBezTo>
                  <a:cubicBezTo>
                    <a:pt x="14" y="37"/>
                    <a:pt x="15" y="36"/>
                    <a:pt x="16" y="35"/>
                  </a:cubicBezTo>
                  <a:cubicBezTo>
                    <a:pt x="16" y="32"/>
                    <a:pt x="14" y="30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4"/>
                    <a:pt x="13" y="21"/>
                    <a:pt x="13" y="18"/>
                  </a:cubicBezTo>
                  <a:cubicBezTo>
                    <a:pt x="14" y="15"/>
                    <a:pt x="16" y="12"/>
                    <a:pt x="17" y="8"/>
                  </a:cubicBezTo>
                  <a:cubicBezTo>
                    <a:pt x="17" y="3"/>
                    <a:pt x="17" y="1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8" y="0"/>
                    <a:pt x="7" y="2"/>
                    <a:pt x="5" y="7"/>
                  </a:cubicBezTo>
                  <a:cubicBezTo>
                    <a:pt x="4" y="9"/>
                    <a:pt x="3" y="12"/>
                    <a:pt x="2" y="15"/>
                  </a:cubicBezTo>
                  <a:cubicBezTo>
                    <a:pt x="1" y="20"/>
                    <a:pt x="0" y="26"/>
                    <a:pt x="2" y="31"/>
                  </a:cubicBezTo>
                  <a:cubicBezTo>
                    <a:pt x="4" y="34"/>
                    <a:pt x="6" y="36"/>
                    <a:pt x="10" y="37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00D3BF6-33B9-464C-B27A-8895D5585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5270500"/>
              <a:ext cx="454025" cy="442913"/>
            </a:xfrm>
            <a:custGeom>
              <a:avLst/>
              <a:gdLst>
                <a:gd name="T0" fmla="*/ 50 w 81"/>
                <a:gd name="T1" fmla="*/ 29 h 78"/>
                <a:gd name="T2" fmla="*/ 41 w 81"/>
                <a:gd name="T3" fmla="*/ 28 h 78"/>
                <a:gd name="T4" fmla="*/ 39 w 81"/>
                <a:gd name="T5" fmla="*/ 26 h 78"/>
                <a:gd name="T6" fmla="*/ 41 w 81"/>
                <a:gd name="T7" fmla="*/ 22 h 78"/>
                <a:gd name="T8" fmla="*/ 46 w 81"/>
                <a:gd name="T9" fmla="*/ 15 h 78"/>
                <a:gd name="T10" fmla="*/ 41 w 81"/>
                <a:gd name="T11" fmla="*/ 2 h 78"/>
                <a:gd name="T12" fmla="*/ 40 w 81"/>
                <a:gd name="T13" fmla="*/ 1 h 78"/>
                <a:gd name="T14" fmla="*/ 33 w 81"/>
                <a:gd name="T15" fmla="*/ 0 h 78"/>
                <a:gd name="T16" fmla="*/ 26 w 81"/>
                <a:gd name="T17" fmla="*/ 2 h 78"/>
                <a:gd name="T18" fmla="*/ 25 w 81"/>
                <a:gd name="T19" fmla="*/ 6 h 78"/>
                <a:gd name="T20" fmla="*/ 32 w 81"/>
                <a:gd name="T21" fmla="*/ 9 h 78"/>
                <a:gd name="T22" fmla="*/ 35 w 81"/>
                <a:gd name="T23" fmla="*/ 15 h 78"/>
                <a:gd name="T24" fmla="*/ 32 w 81"/>
                <a:gd name="T25" fmla="*/ 30 h 78"/>
                <a:gd name="T26" fmla="*/ 25 w 81"/>
                <a:gd name="T27" fmla="*/ 32 h 78"/>
                <a:gd name="T28" fmla="*/ 15 w 81"/>
                <a:gd name="T29" fmla="*/ 37 h 78"/>
                <a:gd name="T30" fmla="*/ 12 w 81"/>
                <a:gd name="T31" fmla="*/ 38 h 78"/>
                <a:gd name="T32" fmla="*/ 1 w 81"/>
                <a:gd name="T33" fmla="*/ 39 h 78"/>
                <a:gd name="T34" fmla="*/ 0 w 81"/>
                <a:gd name="T35" fmla="*/ 39 h 78"/>
                <a:gd name="T36" fmla="*/ 1 w 81"/>
                <a:gd name="T37" fmla="*/ 43 h 78"/>
                <a:gd name="T38" fmla="*/ 8 w 81"/>
                <a:gd name="T39" fmla="*/ 47 h 78"/>
                <a:gd name="T40" fmla="*/ 14 w 81"/>
                <a:gd name="T41" fmla="*/ 46 h 78"/>
                <a:gd name="T42" fmla="*/ 25 w 81"/>
                <a:gd name="T43" fmla="*/ 43 h 78"/>
                <a:gd name="T44" fmla="*/ 36 w 81"/>
                <a:gd name="T45" fmla="*/ 44 h 78"/>
                <a:gd name="T46" fmla="*/ 32 w 81"/>
                <a:gd name="T47" fmla="*/ 60 h 78"/>
                <a:gd name="T48" fmla="*/ 25 w 81"/>
                <a:gd name="T49" fmla="*/ 58 h 78"/>
                <a:gd name="T50" fmla="*/ 25 w 81"/>
                <a:gd name="T51" fmla="*/ 58 h 78"/>
                <a:gd name="T52" fmla="*/ 19 w 81"/>
                <a:gd name="T53" fmla="*/ 53 h 78"/>
                <a:gd name="T54" fmla="*/ 20 w 81"/>
                <a:gd name="T55" fmla="*/ 67 h 78"/>
                <a:gd name="T56" fmla="*/ 25 w 81"/>
                <a:gd name="T57" fmla="*/ 76 h 78"/>
                <a:gd name="T58" fmla="*/ 28 w 81"/>
                <a:gd name="T59" fmla="*/ 78 h 78"/>
                <a:gd name="T60" fmla="*/ 41 w 81"/>
                <a:gd name="T61" fmla="*/ 69 h 78"/>
                <a:gd name="T62" fmla="*/ 41 w 81"/>
                <a:gd name="T63" fmla="*/ 69 h 78"/>
                <a:gd name="T64" fmla="*/ 41 w 81"/>
                <a:gd name="T65" fmla="*/ 68 h 78"/>
                <a:gd name="T66" fmla="*/ 48 w 81"/>
                <a:gd name="T67" fmla="*/ 42 h 78"/>
                <a:gd name="T68" fmla="*/ 63 w 81"/>
                <a:gd name="T69" fmla="*/ 41 h 78"/>
                <a:gd name="T70" fmla="*/ 70 w 81"/>
                <a:gd name="T71" fmla="*/ 44 h 78"/>
                <a:gd name="T72" fmla="*/ 76 w 81"/>
                <a:gd name="T73" fmla="*/ 27 h 78"/>
                <a:gd name="T74" fmla="*/ 50 w 81"/>
                <a:gd name="T75" fmla="*/ 2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78">
                  <a:moveTo>
                    <a:pt x="50" y="29"/>
                  </a:moveTo>
                  <a:cubicBezTo>
                    <a:pt x="46" y="29"/>
                    <a:pt x="43" y="30"/>
                    <a:pt x="41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9" y="25"/>
                    <a:pt x="40" y="23"/>
                    <a:pt x="41" y="22"/>
                  </a:cubicBezTo>
                  <a:cubicBezTo>
                    <a:pt x="42" y="20"/>
                    <a:pt x="45" y="17"/>
                    <a:pt x="46" y="15"/>
                  </a:cubicBezTo>
                  <a:cubicBezTo>
                    <a:pt x="48" y="7"/>
                    <a:pt x="46" y="6"/>
                    <a:pt x="41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5" y="0"/>
                    <a:pt x="33" y="0"/>
                  </a:cubicBezTo>
                  <a:cubicBezTo>
                    <a:pt x="33" y="0"/>
                    <a:pt x="27" y="0"/>
                    <a:pt x="26" y="2"/>
                  </a:cubicBezTo>
                  <a:cubicBezTo>
                    <a:pt x="26" y="3"/>
                    <a:pt x="26" y="5"/>
                    <a:pt x="25" y="6"/>
                  </a:cubicBezTo>
                  <a:cubicBezTo>
                    <a:pt x="25" y="7"/>
                    <a:pt x="30" y="6"/>
                    <a:pt x="32" y="9"/>
                  </a:cubicBezTo>
                  <a:cubicBezTo>
                    <a:pt x="34" y="11"/>
                    <a:pt x="35" y="12"/>
                    <a:pt x="35" y="15"/>
                  </a:cubicBezTo>
                  <a:cubicBezTo>
                    <a:pt x="31" y="21"/>
                    <a:pt x="29" y="23"/>
                    <a:pt x="32" y="30"/>
                  </a:cubicBezTo>
                  <a:cubicBezTo>
                    <a:pt x="30" y="31"/>
                    <a:pt x="27" y="31"/>
                    <a:pt x="25" y="32"/>
                  </a:cubicBezTo>
                  <a:cubicBezTo>
                    <a:pt x="18" y="35"/>
                    <a:pt x="16" y="36"/>
                    <a:pt x="15" y="37"/>
                  </a:cubicBezTo>
                  <a:cubicBezTo>
                    <a:pt x="14" y="37"/>
                    <a:pt x="12" y="37"/>
                    <a:pt x="12" y="38"/>
                  </a:cubicBezTo>
                  <a:cubicBezTo>
                    <a:pt x="11" y="38"/>
                    <a:pt x="10" y="38"/>
                    <a:pt x="1" y="39"/>
                  </a:cubicBezTo>
                  <a:cubicBezTo>
                    <a:pt x="1" y="39"/>
                    <a:pt x="0" y="39"/>
                    <a:pt x="0" y="39"/>
                  </a:cubicBezTo>
                  <a:cubicBezTo>
                    <a:pt x="0" y="40"/>
                    <a:pt x="0" y="41"/>
                    <a:pt x="1" y="43"/>
                  </a:cubicBezTo>
                  <a:cubicBezTo>
                    <a:pt x="3" y="46"/>
                    <a:pt x="4" y="46"/>
                    <a:pt x="8" y="47"/>
                  </a:cubicBezTo>
                  <a:cubicBezTo>
                    <a:pt x="8" y="47"/>
                    <a:pt x="13" y="47"/>
                    <a:pt x="14" y="46"/>
                  </a:cubicBezTo>
                  <a:cubicBezTo>
                    <a:pt x="18" y="46"/>
                    <a:pt x="21" y="44"/>
                    <a:pt x="25" y="43"/>
                  </a:cubicBezTo>
                  <a:cubicBezTo>
                    <a:pt x="29" y="43"/>
                    <a:pt x="34" y="43"/>
                    <a:pt x="36" y="44"/>
                  </a:cubicBezTo>
                  <a:cubicBezTo>
                    <a:pt x="37" y="48"/>
                    <a:pt x="34" y="56"/>
                    <a:pt x="32" y="60"/>
                  </a:cubicBezTo>
                  <a:cubicBezTo>
                    <a:pt x="29" y="63"/>
                    <a:pt x="27" y="62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3" y="53"/>
                    <a:pt x="23" y="52"/>
                    <a:pt x="19" y="53"/>
                  </a:cubicBezTo>
                  <a:cubicBezTo>
                    <a:pt x="18" y="57"/>
                    <a:pt x="19" y="62"/>
                    <a:pt x="20" y="67"/>
                  </a:cubicBezTo>
                  <a:cubicBezTo>
                    <a:pt x="21" y="72"/>
                    <a:pt x="21" y="74"/>
                    <a:pt x="25" y="76"/>
                  </a:cubicBezTo>
                  <a:cubicBezTo>
                    <a:pt x="25" y="77"/>
                    <a:pt x="26" y="77"/>
                    <a:pt x="28" y="78"/>
                  </a:cubicBezTo>
                  <a:cubicBezTo>
                    <a:pt x="34" y="77"/>
                    <a:pt x="37" y="75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9"/>
                    <a:pt x="41" y="68"/>
                  </a:cubicBezTo>
                  <a:cubicBezTo>
                    <a:pt x="46" y="60"/>
                    <a:pt x="49" y="52"/>
                    <a:pt x="48" y="42"/>
                  </a:cubicBezTo>
                  <a:cubicBezTo>
                    <a:pt x="50" y="40"/>
                    <a:pt x="60" y="40"/>
                    <a:pt x="63" y="41"/>
                  </a:cubicBezTo>
                  <a:cubicBezTo>
                    <a:pt x="65" y="42"/>
                    <a:pt x="68" y="42"/>
                    <a:pt x="70" y="44"/>
                  </a:cubicBezTo>
                  <a:cubicBezTo>
                    <a:pt x="76" y="44"/>
                    <a:pt x="81" y="34"/>
                    <a:pt x="76" y="27"/>
                  </a:cubicBezTo>
                  <a:cubicBezTo>
                    <a:pt x="67" y="25"/>
                    <a:pt x="59" y="27"/>
                    <a:pt x="50" y="29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DBF0341-9A90-41BA-8DC8-BBB0BA926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5180013"/>
              <a:ext cx="117475" cy="209550"/>
            </a:xfrm>
            <a:custGeom>
              <a:avLst/>
              <a:gdLst>
                <a:gd name="T0" fmla="*/ 18 w 21"/>
                <a:gd name="T1" fmla="*/ 21 h 37"/>
                <a:gd name="T2" fmla="*/ 19 w 21"/>
                <a:gd name="T3" fmla="*/ 2 h 37"/>
                <a:gd name="T4" fmla="*/ 18 w 21"/>
                <a:gd name="T5" fmla="*/ 2 h 37"/>
                <a:gd name="T6" fmla="*/ 4 w 21"/>
                <a:gd name="T7" fmla="*/ 18 h 37"/>
                <a:gd name="T8" fmla="*/ 11 w 21"/>
                <a:gd name="T9" fmla="*/ 37 h 37"/>
                <a:gd name="T10" fmla="*/ 18 w 21"/>
                <a:gd name="T11" fmla="*/ 24 h 37"/>
                <a:gd name="T12" fmla="*/ 18 w 21"/>
                <a:gd name="T13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7">
                  <a:moveTo>
                    <a:pt x="18" y="21"/>
                  </a:moveTo>
                  <a:cubicBezTo>
                    <a:pt x="19" y="15"/>
                    <a:pt x="21" y="6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2" y="0"/>
                    <a:pt x="6" y="14"/>
                    <a:pt x="4" y="18"/>
                  </a:cubicBezTo>
                  <a:cubicBezTo>
                    <a:pt x="2" y="29"/>
                    <a:pt x="0" y="33"/>
                    <a:pt x="11" y="37"/>
                  </a:cubicBezTo>
                  <a:cubicBezTo>
                    <a:pt x="16" y="35"/>
                    <a:pt x="17" y="29"/>
                    <a:pt x="18" y="24"/>
                  </a:cubicBezTo>
                  <a:cubicBezTo>
                    <a:pt x="18" y="23"/>
                    <a:pt x="18" y="22"/>
                    <a:pt x="18" y="21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2F79F46D-3C05-4B23-A62A-8CB48259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5089525"/>
              <a:ext cx="90488" cy="141288"/>
            </a:xfrm>
            <a:custGeom>
              <a:avLst/>
              <a:gdLst>
                <a:gd name="T0" fmla="*/ 2 w 16"/>
                <a:gd name="T1" fmla="*/ 14 h 25"/>
                <a:gd name="T2" fmla="*/ 2 w 16"/>
                <a:gd name="T3" fmla="*/ 14 h 25"/>
                <a:gd name="T4" fmla="*/ 2 w 16"/>
                <a:gd name="T5" fmla="*/ 14 h 25"/>
                <a:gd name="T6" fmla="*/ 1 w 16"/>
                <a:gd name="T7" fmla="*/ 15 h 25"/>
                <a:gd name="T8" fmla="*/ 1 w 16"/>
                <a:gd name="T9" fmla="*/ 21 h 25"/>
                <a:gd name="T10" fmla="*/ 1 w 16"/>
                <a:gd name="T11" fmla="*/ 21 h 25"/>
                <a:gd name="T12" fmla="*/ 1 w 16"/>
                <a:gd name="T13" fmla="*/ 21 h 25"/>
                <a:gd name="T14" fmla="*/ 2 w 16"/>
                <a:gd name="T15" fmla="*/ 22 h 25"/>
                <a:gd name="T16" fmla="*/ 3 w 16"/>
                <a:gd name="T17" fmla="*/ 23 h 25"/>
                <a:gd name="T18" fmla="*/ 3 w 16"/>
                <a:gd name="T19" fmla="*/ 23 h 25"/>
                <a:gd name="T20" fmla="*/ 3 w 16"/>
                <a:gd name="T21" fmla="*/ 23 h 25"/>
                <a:gd name="T22" fmla="*/ 3 w 16"/>
                <a:gd name="T23" fmla="*/ 23 h 25"/>
                <a:gd name="T24" fmla="*/ 3 w 16"/>
                <a:gd name="T25" fmla="*/ 23 h 25"/>
                <a:gd name="T26" fmla="*/ 7 w 16"/>
                <a:gd name="T27" fmla="*/ 25 h 25"/>
                <a:gd name="T28" fmla="*/ 16 w 16"/>
                <a:gd name="T29" fmla="*/ 10 h 25"/>
                <a:gd name="T30" fmla="*/ 2 w 16"/>
                <a:gd name="T3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2" y="22"/>
                    <a:pt x="2" y="22"/>
                  </a:cubicBezTo>
                  <a:cubicBezTo>
                    <a:pt x="2" y="22"/>
                    <a:pt x="2" y="22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3"/>
                    <a:pt x="5" y="24"/>
                    <a:pt x="7" y="25"/>
                  </a:cubicBezTo>
                  <a:cubicBezTo>
                    <a:pt x="13" y="23"/>
                    <a:pt x="15" y="17"/>
                    <a:pt x="16" y="10"/>
                  </a:cubicBezTo>
                  <a:cubicBezTo>
                    <a:pt x="15" y="0"/>
                    <a:pt x="5" y="8"/>
                    <a:pt x="2" y="14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E956463F-52C9-412B-A21F-2B6174CC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963" y="4856163"/>
              <a:ext cx="112713" cy="125413"/>
            </a:xfrm>
            <a:custGeom>
              <a:avLst/>
              <a:gdLst>
                <a:gd name="T0" fmla="*/ 14 w 20"/>
                <a:gd name="T1" fmla="*/ 16 h 22"/>
                <a:gd name="T2" fmla="*/ 7 w 20"/>
                <a:gd name="T3" fmla="*/ 21 h 22"/>
                <a:gd name="T4" fmla="*/ 0 w 20"/>
                <a:gd name="T5" fmla="*/ 15 h 22"/>
                <a:gd name="T6" fmla="*/ 2 w 20"/>
                <a:gd name="T7" fmla="*/ 3 h 22"/>
                <a:gd name="T8" fmla="*/ 0 w 20"/>
                <a:gd name="T9" fmla="*/ 1 h 22"/>
                <a:gd name="T10" fmla="*/ 1 w 20"/>
                <a:gd name="T11" fmla="*/ 0 h 22"/>
                <a:gd name="T12" fmla="*/ 5 w 20"/>
                <a:gd name="T13" fmla="*/ 1 h 22"/>
                <a:gd name="T14" fmla="*/ 9 w 20"/>
                <a:gd name="T15" fmla="*/ 2 h 22"/>
                <a:gd name="T16" fmla="*/ 9 w 20"/>
                <a:gd name="T17" fmla="*/ 2 h 22"/>
                <a:gd name="T18" fmla="*/ 6 w 20"/>
                <a:gd name="T19" fmla="*/ 4 h 22"/>
                <a:gd name="T20" fmla="*/ 4 w 20"/>
                <a:gd name="T21" fmla="*/ 16 h 22"/>
                <a:gd name="T22" fmla="*/ 8 w 20"/>
                <a:gd name="T23" fmla="*/ 20 h 22"/>
                <a:gd name="T24" fmla="*/ 14 w 20"/>
                <a:gd name="T25" fmla="*/ 16 h 22"/>
                <a:gd name="T26" fmla="*/ 15 w 20"/>
                <a:gd name="T27" fmla="*/ 8 h 22"/>
                <a:gd name="T28" fmla="*/ 14 w 20"/>
                <a:gd name="T29" fmla="*/ 3 h 22"/>
                <a:gd name="T30" fmla="*/ 13 w 20"/>
                <a:gd name="T31" fmla="*/ 3 h 22"/>
                <a:gd name="T32" fmla="*/ 13 w 20"/>
                <a:gd name="T33" fmla="*/ 2 h 22"/>
                <a:gd name="T34" fmla="*/ 16 w 20"/>
                <a:gd name="T35" fmla="*/ 3 h 22"/>
                <a:gd name="T36" fmla="*/ 19 w 20"/>
                <a:gd name="T37" fmla="*/ 3 h 22"/>
                <a:gd name="T38" fmla="*/ 19 w 20"/>
                <a:gd name="T39" fmla="*/ 4 h 22"/>
                <a:gd name="T40" fmla="*/ 19 w 20"/>
                <a:gd name="T41" fmla="*/ 4 h 22"/>
                <a:gd name="T42" fmla="*/ 16 w 20"/>
                <a:gd name="T43" fmla="*/ 8 h 22"/>
                <a:gd name="T44" fmla="*/ 14 w 20"/>
                <a:gd name="T45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2">
                  <a:moveTo>
                    <a:pt x="14" y="16"/>
                  </a:moveTo>
                  <a:cubicBezTo>
                    <a:pt x="14" y="20"/>
                    <a:pt x="11" y="22"/>
                    <a:pt x="7" y="21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7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7" y="1"/>
                    <a:pt x="6" y="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8"/>
                    <a:pt x="6" y="20"/>
                    <a:pt x="8" y="20"/>
                  </a:cubicBezTo>
                  <a:cubicBezTo>
                    <a:pt x="11" y="21"/>
                    <a:pt x="13" y="19"/>
                    <a:pt x="14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5" y="3"/>
                    <a:pt x="16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20" y="3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7" y="4"/>
                    <a:pt x="16" y="5"/>
                    <a:pt x="16" y="8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37556A8-24A8-4C62-B0FE-F1673DD18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4884738"/>
              <a:ext cx="146050" cy="142875"/>
            </a:xfrm>
            <a:custGeom>
              <a:avLst/>
              <a:gdLst>
                <a:gd name="T0" fmla="*/ 5 w 26"/>
                <a:gd name="T1" fmla="*/ 15 h 25"/>
                <a:gd name="T2" fmla="*/ 5 w 26"/>
                <a:gd name="T3" fmla="*/ 19 h 25"/>
                <a:gd name="T4" fmla="*/ 6 w 26"/>
                <a:gd name="T5" fmla="*/ 20 h 25"/>
                <a:gd name="T6" fmla="*/ 6 w 26"/>
                <a:gd name="T7" fmla="*/ 20 h 25"/>
                <a:gd name="T8" fmla="*/ 3 w 26"/>
                <a:gd name="T9" fmla="*/ 19 h 25"/>
                <a:gd name="T10" fmla="*/ 0 w 26"/>
                <a:gd name="T11" fmla="*/ 18 h 25"/>
                <a:gd name="T12" fmla="*/ 0 w 26"/>
                <a:gd name="T13" fmla="*/ 17 h 25"/>
                <a:gd name="T14" fmla="*/ 1 w 26"/>
                <a:gd name="T15" fmla="*/ 17 h 25"/>
                <a:gd name="T16" fmla="*/ 4 w 26"/>
                <a:gd name="T17" fmla="*/ 15 h 25"/>
                <a:gd name="T18" fmla="*/ 9 w 26"/>
                <a:gd name="T19" fmla="*/ 4 h 25"/>
                <a:gd name="T20" fmla="*/ 8 w 26"/>
                <a:gd name="T21" fmla="*/ 1 h 25"/>
                <a:gd name="T22" fmla="*/ 7 w 26"/>
                <a:gd name="T23" fmla="*/ 0 h 25"/>
                <a:gd name="T24" fmla="*/ 8 w 26"/>
                <a:gd name="T25" fmla="*/ 0 h 25"/>
                <a:gd name="T26" fmla="*/ 10 w 26"/>
                <a:gd name="T27" fmla="*/ 1 h 25"/>
                <a:gd name="T28" fmla="*/ 13 w 26"/>
                <a:gd name="T29" fmla="*/ 3 h 25"/>
                <a:gd name="T30" fmla="*/ 17 w 26"/>
                <a:gd name="T31" fmla="*/ 18 h 25"/>
                <a:gd name="T32" fmla="*/ 17 w 26"/>
                <a:gd name="T33" fmla="*/ 18 h 25"/>
                <a:gd name="T34" fmla="*/ 21 w 26"/>
                <a:gd name="T35" fmla="*/ 11 h 25"/>
                <a:gd name="T36" fmla="*/ 21 w 26"/>
                <a:gd name="T37" fmla="*/ 7 h 25"/>
                <a:gd name="T38" fmla="*/ 19 w 26"/>
                <a:gd name="T39" fmla="*/ 6 h 25"/>
                <a:gd name="T40" fmla="*/ 20 w 26"/>
                <a:gd name="T41" fmla="*/ 6 h 25"/>
                <a:gd name="T42" fmla="*/ 23 w 26"/>
                <a:gd name="T43" fmla="*/ 7 h 25"/>
                <a:gd name="T44" fmla="*/ 26 w 26"/>
                <a:gd name="T45" fmla="*/ 8 h 25"/>
                <a:gd name="T46" fmla="*/ 26 w 26"/>
                <a:gd name="T47" fmla="*/ 9 h 25"/>
                <a:gd name="T48" fmla="*/ 24 w 26"/>
                <a:gd name="T49" fmla="*/ 8 h 25"/>
                <a:gd name="T50" fmla="*/ 21 w 26"/>
                <a:gd name="T51" fmla="*/ 11 h 25"/>
                <a:gd name="T52" fmla="*/ 15 w 26"/>
                <a:gd name="T53" fmla="*/ 24 h 25"/>
                <a:gd name="T54" fmla="*/ 15 w 26"/>
                <a:gd name="T55" fmla="*/ 25 h 25"/>
                <a:gd name="T56" fmla="*/ 14 w 26"/>
                <a:gd name="T57" fmla="*/ 24 h 25"/>
                <a:gd name="T58" fmla="*/ 10 w 26"/>
                <a:gd name="T59" fmla="*/ 5 h 25"/>
                <a:gd name="T60" fmla="*/ 9 w 26"/>
                <a:gd name="T61" fmla="*/ 5 h 25"/>
                <a:gd name="T62" fmla="*/ 5 w 26"/>
                <a:gd name="T6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25">
                  <a:moveTo>
                    <a:pt x="5" y="15"/>
                  </a:moveTo>
                  <a:cubicBezTo>
                    <a:pt x="4" y="17"/>
                    <a:pt x="4" y="18"/>
                    <a:pt x="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19"/>
                    <a:pt x="3" y="19"/>
                  </a:cubicBezTo>
                  <a:cubicBezTo>
                    <a:pt x="2" y="18"/>
                    <a:pt x="1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3" y="17"/>
                    <a:pt x="4" y="1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9" y="1"/>
                    <a:pt x="10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9"/>
                    <a:pt x="21" y="7"/>
                    <a:pt x="21" y="7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6"/>
                    <a:pt x="20" y="5"/>
                    <a:pt x="20" y="6"/>
                  </a:cubicBezTo>
                  <a:cubicBezTo>
                    <a:pt x="21" y="6"/>
                    <a:pt x="22" y="6"/>
                    <a:pt x="23" y="7"/>
                  </a:cubicBezTo>
                  <a:cubicBezTo>
                    <a:pt x="24" y="7"/>
                    <a:pt x="25" y="8"/>
                    <a:pt x="26" y="8"/>
                  </a:cubicBezTo>
                  <a:cubicBezTo>
                    <a:pt x="26" y="8"/>
                    <a:pt x="26" y="8"/>
                    <a:pt x="26" y="9"/>
                  </a:cubicBezTo>
                  <a:cubicBezTo>
                    <a:pt x="26" y="9"/>
                    <a:pt x="25" y="8"/>
                    <a:pt x="24" y="8"/>
                  </a:cubicBezTo>
                  <a:cubicBezTo>
                    <a:pt x="23" y="8"/>
                    <a:pt x="22" y="9"/>
                    <a:pt x="21" y="11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4"/>
                    <a:pt x="14" y="2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5" y="15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96B861EF-C2DB-41A7-B49A-F44249945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275" y="4953000"/>
              <a:ext cx="100013" cy="114300"/>
            </a:xfrm>
            <a:custGeom>
              <a:avLst/>
              <a:gdLst>
                <a:gd name="T0" fmla="*/ 12 w 18"/>
                <a:gd name="T1" fmla="*/ 3 h 20"/>
                <a:gd name="T2" fmla="*/ 11 w 18"/>
                <a:gd name="T3" fmla="*/ 0 h 20"/>
                <a:gd name="T4" fmla="*/ 11 w 18"/>
                <a:gd name="T5" fmla="*/ 0 h 20"/>
                <a:gd name="T6" fmla="*/ 15 w 18"/>
                <a:gd name="T7" fmla="*/ 2 h 20"/>
                <a:gd name="T8" fmla="*/ 18 w 18"/>
                <a:gd name="T9" fmla="*/ 5 h 20"/>
                <a:gd name="T10" fmla="*/ 18 w 18"/>
                <a:gd name="T11" fmla="*/ 5 h 20"/>
                <a:gd name="T12" fmla="*/ 15 w 18"/>
                <a:gd name="T13" fmla="*/ 5 h 20"/>
                <a:gd name="T14" fmla="*/ 6 w 18"/>
                <a:gd name="T15" fmla="*/ 17 h 20"/>
                <a:gd name="T16" fmla="*/ 7 w 18"/>
                <a:gd name="T17" fmla="*/ 20 h 20"/>
                <a:gd name="T18" fmla="*/ 7 w 18"/>
                <a:gd name="T19" fmla="*/ 20 h 20"/>
                <a:gd name="T20" fmla="*/ 3 w 18"/>
                <a:gd name="T21" fmla="*/ 18 h 20"/>
                <a:gd name="T22" fmla="*/ 0 w 18"/>
                <a:gd name="T23" fmla="*/ 16 h 20"/>
                <a:gd name="T24" fmla="*/ 0 w 18"/>
                <a:gd name="T25" fmla="*/ 15 h 20"/>
                <a:gd name="T26" fmla="*/ 3 w 18"/>
                <a:gd name="T27" fmla="*/ 15 h 20"/>
                <a:gd name="T28" fmla="*/ 12 w 18"/>
                <a:gd name="T2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0">
                  <a:moveTo>
                    <a:pt x="12" y="3"/>
                  </a:moveTo>
                  <a:cubicBezTo>
                    <a:pt x="13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1"/>
                    <a:pt x="14" y="2"/>
                    <a:pt x="15" y="2"/>
                  </a:cubicBezTo>
                  <a:cubicBezTo>
                    <a:pt x="15" y="3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6" y="4"/>
                    <a:pt x="15" y="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9"/>
                    <a:pt x="8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5" y="19"/>
                    <a:pt x="4" y="19"/>
                    <a:pt x="3" y="18"/>
                  </a:cubicBezTo>
                  <a:cubicBezTo>
                    <a:pt x="3" y="17"/>
                    <a:pt x="1" y="17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2" y="17"/>
                    <a:pt x="3" y="15"/>
                  </a:cubicBezTo>
                  <a:lnTo>
                    <a:pt x="12" y="3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C37CA040-D6D2-4F45-BB1B-F987F43CC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3" y="4999038"/>
              <a:ext cx="117475" cy="119063"/>
            </a:xfrm>
            <a:custGeom>
              <a:avLst/>
              <a:gdLst>
                <a:gd name="T0" fmla="*/ 14 w 21"/>
                <a:gd name="T1" fmla="*/ 14 h 21"/>
                <a:gd name="T2" fmla="*/ 16 w 21"/>
                <a:gd name="T3" fmla="*/ 13 h 21"/>
                <a:gd name="T4" fmla="*/ 16 w 21"/>
                <a:gd name="T5" fmla="*/ 10 h 21"/>
                <a:gd name="T6" fmla="*/ 17 w 21"/>
                <a:gd name="T7" fmla="*/ 10 h 21"/>
                <a:gd name="T8" fmla="*/ 19 w 21"/>
                <a:gd name="T9" fmla="*/ 12 h 21"/>
                <a:gd name="T10" fmla="*/ 21 w 21"/>
                <a:gd name="T11" fmla="*/ 14 h 21"/>
                <a:gd name="T12" fmla="*/ 21 w 21"/>
                <a:gd name="T13" fmla="*/ 15 h 21"/>
                <a:gd name="T14" fmla="*/ 16 w 21"/>
                <a:gd name="T15" fmla="*/ 15 h 21"/>
                <a:gd name="T16" fmla="*/ 1 w 21"/>
                <a:gd name="T17" fmla="*/ 20 h 21"/>
                <a:gd name="T18" fmla="*/ 0 w 21"/>
                <a:gd name="T19" fmla="*/ 21 h 21"/>
                <a:gd name="T20" fmla="*/ 0 w 21"/>
                <a:gd name="T21" fmla="*/ 20 h 21"/>
                <a:gd name="T22" fmla="*/ 7 w 21"/>
                <a:gd name="T23" fmla="*/ 4 h 21"/>
                <a:gd name="T24" fmla="*/ 7 w 21"/>
                <a:gd name="T25" fmla="*/ 0 h 21"/>
                <a:gd name="T26" fmla="*/ 8 w 21"/>
                <a:gd name="T27" fmla="*/ 0 h 21"/>
                <a:gd name="T28" fmla="*/ 10 w 21"/>
                <a:gd name="T29" fmla="*/ 3 h 21"/>
                <a:gd name="T30" fmla="*/ 13 w 21"/>
                <a:gd name="T31" fmla="*/ 6 h 21"/>
                <a:gd name="T32" fmla="*/ 13 w 21"/>
                <a:gd name="T33" fmla="*/ 7 h 21"/>
                <a:gd name="T34" fmla="*/ 11 w 21"/>
                <a:gd name="T35" fmla="*/ 6 h 21"/>
                <a:gd name="T36" fmla="*/ 10 w 21"/>
                <a:gd name="T37" fmla="*/ 7 h 21"/>
                <a:gd name="T38" fmla="*/ 5 w 21"/>
                <a:gd name="T39" fmla="*/ 18 h 21"/>
                <a:gd name="T40" fmla="*/ 14 w 21"/>
                <a:gd name="T4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21">
                  <a:moveTo>
                    <a:pt x="14" y="14"/>
                  </a:moveTo>
                  <a:cubicBezTo>
                    <a:pt x="15" y="14"/>
                    <a:pt x="15" y="14"/>
                    <a:pt x="16" y="13"/>
                  </a:cubicBezTo>
                  <a:cubicBezTo>
                    <a:pt x="18" y="12"/>
                    <a:pt x="16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7" y="11"/>
                    <a:pt x="18" y="11"/>
                    <a:pt x="19" y="12"/>
                  </a:cubicBezTo>
                  <a:cubicBezTo>
                    <a:pt x="19" y="13"/>
                    <a:pt x="20" y="13"/>
                    <a:pt x="21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0" y="15"/>
                    <a:pt x="20" y="13"/>
                    <a:pt x="16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1"/>
                    <a:pt x="7" y="1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3" y="6"/>
                    <a:pt x="13" y="6"/>
                    <a:pt x="13" y="7"/>
                  </a:cubicBezTo>
                  <a:cubicBezTo>
                    <a:pt x="13" y="7"/>
                    <a:pt x="12" y="5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5" y="18"/>
                    <a:pt x="5" y="18"/>
                    <a:pt x="5" y="18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E907378C-EB86-4AD3-9EEE-BDF140CF8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5094288"/>
              <a:ext cx="134938" cy="136525"/>
            </a:xfrm>
            <a:custGeom>
              <a:avLst/>
              <a:gdLst>
                <a:gd name="T0" fmla="*/ 15 w 24"/>
                <a:gd name="T1" fmla="*/ 4 h 24"/>
                <a:gd name="T2" fmla="*/ 16 w 24"/>
                <a:gd name="T3" fmla="*/ 1 h 24"/>
                <a:gd name="T4" fmla="*/ 16 w 24"/>
                <a:gd name="T5" fmla="*/ 1 h 24"/>
                <a:gd name="T6" fmla="*/ 18 w 24"/>
                <a:gd name="T7" fmla="*/ 4 h 24"/>
                <a:gd name="T8" fmla="*/ 24 w 24"/>
                <a:gd name="T9" fmla="*/ 13 h 24"/>
                <a:gd name="T10" fmla="*/ 20 w 24"/>
                <a:gd name="T11" fmla="*/ 17 h 24"/>
                <a:gd name="T12" fmla="*/ 19 w 24"/>
                <a:gd name="T13" fmla="*/ 17 h 24"/>
                <a:gd name="T14" fmla="*/ 19 w 24"/>
                <a:gd name="T15" fmla="*/ 17 h 24"/>
                <a:gd name="T16" fmla="*/ 20 w 24"/>
                <a:gd name="T17" fmla="*/ 15 h 24"/>
                <a:gd name="T18" fmla="*/ 20 w 24"/>
                <a:gd name="T19" fmla="*/ 8 h 24"/>
                <a:gd name="T20" fmla="*/ 19 w 24"/>
                <a:gd name="T21" fmla="*/ 6 h 24"/>
                <a:gd name="T22" fmla="*/ 12 w 24"/>
                <a:gd name="T23" fmla="*/ 10 h 24"/>
                <a:gd name="T24" fmla="*/ 12 w 24"/>
                <a:gd name="T25" fmla="*/ 11 h 24"/>
                <a:gd name="T26" fmla="*/ 17 w 24"/>
                <a:gd name="T27" fmla="*/ 12 h 24"/>
                <a:gd name="T28" fmla="*/ 18 w 24"/>
                <a:gd name="T29" fmla="*/ 12 h 24"/>
                <a:gd name="T30" fmla="*/ 18 w 24"/>
                <a:gd name="T31" fmla="*/ 13 h 24"/>
                <a:gd name="T32" fmla="*/ 10 w 24"/>
                <a:gd name="T33" fmla="*/ 17 h 24"/>
                <a:gd name="T34" fmla="*/ 10 w 24"/>
                <a:gd name="T35" fmla="*/ 17 h 24"/>
                <a:gd name="T36" fmla="*/ 10 w 24"/>
                <a:gd name="T37" fmla="*/ 16 h 24"/>
                <a:gd name="T38" fmla="*/ 12 w 24"/>
                <a:gd name="T39" fmla="*/ 11 h 24"/>
                <a:gd name="T40" fmla="*/ 11 w 24"/>
                <a:gd name="T41" fmla="*/ 11 h 24"/>
                <a:gd name="T42" fmla="*/ 5 w 24"/>
                <a:gd name="T43" fmla="*/ 14 h 24"/>
                <a:gd name="T44" fmla="*/ 5 w 24"/>
                <a:gd name="T45" fmla="*/ 17 h 24"/>
                <a:gd name="T46" fmla="*/ 14 w 24"/>
                <a:gd name="T47" fmla="*/ 21 h 24"/>
                <a:gd name="T48" fmla="*/ 15 w 24"/>
                <a:gd name="T49" fmla="*/ 21 h 24"/>
                <a:gd name="T50" fmla="*/ 15 w 24"/>
                <a:gd name="T51" fmla="*/ 21 h 24"/>
                <a:gd name="T52" fmla="*/ 14 w 24"/>
                <a:gd name="T53" fmla="*/ 22 h 24"/>
                <a:gd name="T54" fmla="*/ 8 w 24"/>
                <a:gd name="T55" fmla="*/ 24 h 24"/>
                <a:gd name="T56" fmla="*/ 2 w 24"/>
                <a:gd name="T57" fmla="*/ 14 h 24"/>
                <a:gd name="T58" fmla="*/ 0 w 24"/>
                <a:gd name="T59" fmla="*/ 11 h 24"/>
                <a:gd name="T60" fmla="*/ 0 w 24"/>
                <a:gd name="T61" fmla="*/ 10 h 24"/>
                <a:gd name="T62" fmla="*/ 3 w 24"/>
                <a:gd name="T63" fmla="*/ 11 h 24"/>
                <a:gd name="T64" fmla="*/ 15 w 24"/>
                <a:gd name="T65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5" y="4"/>
                  </a:moveTo>
                  <a:cubicBezTo>
                    <a:pt x="17" y="2"/>
                    <a:pt x="15" y="1"/>
                    <a:pt x="16" y="1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20" y="7"/>
                    <a:pt x="22" y="10"/>
                    <a:pt x="24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5"/>
                  </a:cubicBezTo>
                  <a:cubicBezTo>
                    <a:pt x="21" y="13"/>
                    <a:pt x="21" y="11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3"/>
                    <a:pt x="15" y="13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3"/>
                    <a:pt x="18" y="1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12" y="15"/>
                    <a:pt x="13" y="13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6"/>
                    <a:pt x="5" y="17"/>
                  </a:cubicBezTo>
                  <a:cubicBezTo>
                    <a:pt x="7" y="21"/>
                    <a:pt x="11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1"/>
                    <a:pt x="4" y="17"/>
                    <a:pt x="2" y="14"/>
                  </a:cubicBezTo>
                  <a:cubicBezTo>
                    <a:pt x="1" y="13"/>
                    <a:pt x="1" y="12"/>
                    <a:pt x="0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2"/>
                    <a:pt x="3" y="11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590D3E47-66CD-402C-BC45-FD0FCCC53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9663" y="5219700"/>
              <a:ext cx="122238" cy="141288"/>
            </a:xfrm>
            <a:custGeom>
              <a:avLst/>
              <a:gdLst>
                <a:gd name="T0" fmla="*/ 9 w 22"/>
                <a:gd name="T1" fmla="*/ 13 h 25"/>
                <a:gd name="T2" fmla="*/ 10 w 22"/>
                <a:gd name="T3" fmla="*/ 9 h 25"/>
                <a:gd name="T4" fmla="*/ 4 w 22"/>
                <a:gd name="T5" fmla="*/ 11 h 25"/>
                <a:gd name="T6" fmla="*/ 3 w 22"/>
                <a:gd name="T7" fmla="*/ 14 h 25"/>
                <a:gd name="T8" fmla="*/ 2 w 22"/>
                <a:gd name="T9" fmla="*/ 14 h 25"/>
                <a:gd name="T10" fmla="*/ 1 w 22"/>
                <a:gd name="T11" fmla="*/ 10 h 25"/>
                <a:gd name="T12" fmla="*/ 0 w 22"/>
                <a:gd name="T13" fmla="*/ 6 h 25"/>
                <a:gd name="T14" fmla="*/ 0 w 22"/>
                <a:gd name="T15" fmla="*/ 6 h 25"/>
                <a:gd name="T16" fmla="*/ 3 w 22"/>
                <a:gd name="T17" fmla="*/ 7 h 25"/>
                <a:gd name="T18" fmla="*/ 17 w 22"/>
                <a:gd name="T19" fmla="*/ 3 h 25"/>
                <a:gd name="T20" fmla="*/ 18 w 22"/>
                <a:gd name="T21" fmla="*/ 0 h 25"/>
                <a:gd name="T22" fmla="*/ 18 w 22"/>
                <a:gd name="T23" fmla="*/ 1 h 25"/>
                <a:gd name="T24" fmla="*/ 19 w 22"/>
                <a:gd name="T25" fmla="*/ 5 h 25"/>
                <a:gd name="T26" fmla="*/ 21 w 22"/>
                <a:gd name="T27" fmla="*/ 9 h 25"/>
                <a:gd name="T28" fmla="*/ 18 w 22"/>
                <a:gd name="T29" fmla="*/ 17 h 25"/>
                <a:gd name="T30" fmla="*/ 11 w 22"/>
                <a:gd name="T31" fmla="*/ 12 h 25"/>
                <a:gd name="T32" fmla="*/ 11 w 22"/>
                <a:gd name="T33" fmla="*/ 12 h 25"/>
                <a:gd name="T34" fmla="*/ 10 w 22"/>
                <a:gd name="T35" fmla="*/ 18 h 25"/>
                <a:gd name="T36" fmla="*/ 7 w 22"/>
                <a:gd name="T37" fmla="*/ 21 h 25"/>
                <a:gd name="T38" fmla="*/ 6 w 22"/>
                <a:gd name="T39" fmla="*/ 25 h 25"/>
                <a:gd name="T40" fmla="*/ 5 w 22"/>
                <a:gd name="T41" fmla="*/ 25 h 25"/>
                <a:gd name="T42" fmla="*/ 4 w 22"/>
                <a:gd name="T43" fmla="*/ 22 h 25"/>
                <a:gd name="T44" fmla="*/ 4 w 22"/>
                <a:gd name="T45" fmla="*/ 19 h 25"/>
                <a:gd name="T46" fmla="*/ 9 w 22"/>
                <a:gd name="T47" fmla="*/ 13 h 25"/>
                <a:gd name="T48" fmla="*/ 11 w 22"/>
                <a:gd name="T49" fmla="*/ 9 h 25"/>
                <a:gd name="T50" fmla="*/ 11 w 22"/>
                <a:gd name="T51" fmla="*/ 10 h 25"/>
                <a:gd name="T52" fmla="*/ 17 w 22"/>
                <a:gd name="T53" fmla="*/ 13 h 25"/>
                <a:gd name="T54" fmla="*/ 20 w 22"/>
                <a:gd name="T55" fmla="*/ 8 h 25"/>
                <a:gd name="T56" fmla="*/ 19 w 22"/>
                <a:gd name="T57" fmla="*/ 7 h 25"/>
                <a:gd name="T58" fmla="*/ 11 w 22"/>
                <a:gd name="T5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5">
                  <a:moveTo>
                    <a:pt x="9" y="13"/>
                  </a:moveTo>
                  <a:cubicBezTo>
                    <a:pt x="11" y="12"/>
                    <a:pt x="11" y="11"/>
                    <a:pt x="10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1" y="11"/>
                    <a:pt x="1" y="10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0" y="8"/>
                    <a:pt x="3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3"/>
                    <a:pt x="17" y="1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20" y="6"/>
                    <a:pt x="20" y="7"/>
                    <a:pt x="21" y="9"/>
                  </a:cubicBezTo>
                  <a:cubicBezTo>
                    <a:pt x="22" y="13"/>
                    <a:pt x="21" y="17"/>
                    <a:pt x="18" y="17"/>
                  </a:cubicBezTo>
                  <a:cubicBezTo>
                    <a:pt x="16" y="18"/>
                    <a:pt x="13" y="17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5"/>
                    <a:pt x="12" y="16"/>
                    <a:pt x="10" y="18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3"/>
                    <a:pt x="6" y="24"/>
                    <a:pt x="6" y="25"/>
                  </a:cubicBezTo>
                  <a:cubicBezTo>
                    <a:pt x="6" y="25"/>
                    <a:pt x="5" y="25"/>
                    <a:pt x="5" y="25"/>
                  </a:cubicBezTo>
                  <a:cubicBezTo>
                    <a:pt x="5" y="24"/>
                    <a:pt x="5" y="23"/>
                    <a:pt x="4" y="22"/>
                  </a:cubicBezTo>
                  <a:cubicBezTo>
                    <a:pt x="4" y="19"/>
                    <a:pt x="4" y="19"/>
                    <a:pt x="4" y="19"/>
                  </a:cubicBezTo>
                  <a:lnTo>
                    <a:pt x="9" y="13"/>
                  </a:lnTo>
                  <a:close/>
                  <a:moveTo>
                    <a:pt x="11" y="9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3"/>
                    <a:pt x="14" y="14"/>
                    <a:pt x="17" y="13"/>
                  </a:cubicBezTo>
                  <a:cubicBezTo>
                    <a:pt x="20" y="13"/>
                    <a:pt x="21" y="11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96136FD8-C424-4BCA-9D5D-907D46D8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5367338"/>
              <a:ext cx="112713" cy="85725"/>
            </a:xfrm>
            <a:custGeom>
              <a:avLst/>
              <a:gdLst>
                <a:gd name="T0" fmla="*/ 8 w 20"/>
                <a:gd name="T1" fmla="*/ 0 h 15"/>
                <a:gd name="T2" fmla="*/ 9 w 20"/>
                <a:gd name="T3" fmla="*/ 0 h 15"/>
                <a:gd name="T4" fmla="*/ 8 w 20"/>
                <a:gd name="T5" fmla="*/ 1 h 15"/>
                <a:gd name="T6" fmla="*/ 1 w 20"/>
                <a:gd name="T7" fmla="*/ 7 h 15"/>
                <a:gd name="T8" fmla="*/ 5 w 20"/>
                <a:gd name="T9" fmla="*/ 12 h 15"/>
                <a:gd name="T10" fmla="*/ 14 w 20"/>
                <a:gd name="T11" fmla="*/ 0 h 15"/>
                <a:gd name="T12" fmla="*/ 20 w 20"/>
                <a:gd name="T13" fmla="*/ 6 h 15"/>
                <a:gd name="T14" fmla="*/ 19 w 20"/>
                <a:gd name="T15" fmla="*/ 11 h 15"/>
                <a:gd name="T16" fmla="*/ 20 w 20"/>
                <a:gd name="T17" fmla="*/ 12 h 15"/>
                <a:gd name="T18" fmla="*/ 19 w 20"/>
                <a:gd name="T19" fmla="*/ 12 h 15"/>
                <a:gd name="T20" fmla="*/ 14 w 20"/>
                <a:gd name="T21" fmla="*/ 13 h 15"/>
                <a:gd name="T22" fmla="*/ 13 w 20"/>
                <a:gd name="T23" fmla="*/ 13 h 15"/>
                <a:gd name="T24" fmla="*/ 13 w 20"/>
                <a:gd name="T25" fmla="*/ 13 h 15"/>
                <a:gd name="T26" fmla="*/ 15 w 20"/>
                <a:gd name="T27" fmla="*/ 12 h 15"/>
                <a:gd name="T28" fmla="*/ 19 w 20"/>
                <a:gd name="T29" fmla="*/ 6 h 15"/>
                <a:gd name="T30" fmla="*/ 16 w 20"/>
                <a:gd name="T31" fmla="*/ 3 h 15"/>
                <a:gd name="T32" fmla="*/ 7 w 20"/>
                <a:gd name="T33" fmla="*/ 14 h 15"/>
                <a:gd name="T34" fmla="*/ 0 w 20"/>
                <a:gd name="T35" fmla="*/ 7 h 15"/>
                <a:gd name="T36" fmla="*/ 1 w 20"/>
                <a:gd name="T37" fmla="*/ 2 h 15"/>
                <a:gd name="T38" fmla="*/ 0 w 20"/>
                <a:gd name="T39" fmla="*/ 1 h 15"/>
                <a:gd name="T40" fmla="*/ 0 w 20"/>
                <a:gd name="T41" fmla="*/ 1 h 15"/>
                <a:gd name="T42" fmla="*/ 8 w 20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5"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4" y="2"/>
                    <a:pt x="1" y="3"/>
                    <a:pt x="1" y="7"/>
                  </a:cubicBezTo>
                  <a:cubicBezTo>
                    <a:pt x="1" y="10"/>
                    <a:pt x="2" y="12"/>
                    <a:pt x="5" y="12"/>
                  </a:cubicBezTo>
                  <a:cubicBezTo>
                    <a:pt x="10" y="11"/>
                    <a:pt x="7" y="0"/>
                    <a:pt x="14" y="0"/>
                  </a:cubicBezTo>
                  <a:cubicBezTo>
                    <a:pt x="17" y="0"/>
                    <a:pt x="20" y="3"/>
                    <a:pt x="20" y="6"/>
                  </a:cubicBezTo>
                  <a:cubicBezTo>
                    <a:pt x="20" y="9"/>
                    <a:pt x="19" y="10"/>
                    <a:pt x="19" y="11"/>
                  </a:cubicBezTo>
                  <a:cubicBezTo>
                    <a:pt x="19" y="12"/>
                    <a:pt x="20" y="11"/>
                    <a:pt x="20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3"/>
                    <a:pt x="15" y="12"/>
                  </a:cubicBezTo>
                  <a:cubicBezTo>
                    <a:pt x="18" y="11"/>
                    <a:pt x="20" y="9"/>
                    <a:pt x="19" y="6"/>
                  </a:cubicBezTo>
                  <a:cubicBezTo>
                    <a:pt x="19" y="4"/>
                    <a:pt x="18" y="2"/>
                    <a:pt x="16" y="3"/>
                  </a:cubicBezTo>
                  <a:cubicBezTo>
                    <a:pt x="12" y="3"/>
                    <a:pt x="15" y="14"/>
                    <a:pt x="7" y="14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729C50B1-12FC-4A76-99C1-8F6E47DC9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5468938"/>
              <a:ext cx="111125" cy="63500"/>
            </a:xfrm>
            <a:custGeom>
              <a:avLst/>
              <a:gdLst>
                <a:gd name="T0" fmla="*/ 18 w 20"/>
                <a:gd name="T1" fmla="*/ 5 h 11"/>
                <a:gd name="T2" fmla="*/ 20 w 20"/>
                <a:gd name="T3" fmla="*/ 2 h 11"/>
                <a:gd name="T4" fmla="*/ 20 w 20"/>
                <a:gd name="T5" fmla="*/ 3 h 11"/>
                <a:gd name="T6" fmla="*/ 20 w 20"/>
                <a:gd name="T7" fmla="*/ 7 h 11"/>
                <a:gd name="T8" fmla="*/ 19 w 20"/>
                <a:gd name="T9" fmla="*/ 11 h 11"/>
                <a:gd name="T10" fmla="*/ 19 w 20"/>
                <a:gd name="T11" fmla="*/ 11 h 11"/>
                <a:gd name="T12" fmla="*/ 17 w 20"/>
                <a:gd name="T13" fmla="*/ 9 h 11"/>
                <a:gd name="T14" fmla="*/ 3 w 20"/>
                <a:gd name="T15" fmla="*/ 7 h 11"/>
                <a:gd name="T16" fmla="*/ 1 w 20"/>
                <a:gd name="T17" fmla="*/ 9 h 11"/>
                <a:gd name="T18" fmla="*/ 0 w 20"/>
                <a:gd name="T19" fmla="*/ 8 h 11"/>
                <a:gd name="T20" fmla="*/ 1 w 20"/>
                <a:gd name="T21" fmla="*/ 4 h 11"/>
                <a:gd name="T22" fmla="*/ 1 w 20"/>
                <a:gd name="T23" fmla="*/ 1 h 11"/>
                <a:gd name="T24" fmla="*/ 2 w 20"/>
                <a:gd name="T25" fmla="*/ 0 h 11"/>
                <a:gd name="T26" fmla="*/ 3 w 20"/>
                <a:gd name="T27" fmla="*/ 3 h 11"/>
                <a:gd name="T28" fmla="*/ 18 w 20"/>
                <a:gd name="T2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1">
                  <a:moveTo>
                    <a:pt x="18" y="5"/>
                  </a:moveTo>
                  <a:cubicBezTo>
                    <a:pt x="20" y="5"/>
                    <a:pt x="19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20" y="6"/>
                    <a:pt x="20" y="7"/>
                  </a:cubicBezTo>
                  <a:cubicBezTo>
                    <a:pt x="20" y="8"/>
                    <a:pt x="20" y="9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1"/>
                    <a:pt x="20" y="9"/>
                    <a:pt x="17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1" y="9"/>
                    <a:pt x="1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1" y="6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1" y="2"/>
                    <a:pt x="3" y="3"/>
                  </a:cubicBezTo>
                  <a:lnTo>
                    <a:pt x="18" y="5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DA8E750B-9F74-4E68-83E9-9E7C01108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663" y="5554663"/>
              <a:ext cx="122238" cy="101600"/>
            </a:xfrm>
            <a:custGeom>
              <a:avLst/>
              <a:gdLst>
                <a:gd name="T0" fmla="*/ 19 w 22"/>
                <a:gd name="T1" fmla="*/ 8 h 18"/>
                <a:gd name="T2" fmla="*/ 16 w 22"/>
                <a:gd name="T3" fmla="*/ 0 h 18"/>
                <a:gd name="T4" fmla="*/ 16 w 22"/>
                <a:gd name="T5" fmla="*/ 0 h 18"/>
                <a:gd name="T6" fmla="*/ 17 w 22"/>
                <a:gd name="T7" fmla="*/ 1 h 18"/>
                <a:gd name="T8" fmla="*/ 22 w 22"/>
                <a:gd name="T9" fmla="*/ 3 h 18"/>
                <a:gd name="T10" fmla="*/ 22 w 22"/>
                <a:gd name="T11" fmla="*/ 4 h 18"/>
                <a:gd name="T12" fmla="*/ 22 w 22"/>
                <a:gd name="T13" fmla="*/ 4 h 18"/>
                <a:gd name="T14" fmla="*/ 21 w 22"/>
                <a:gd name="T15" fmla="*/ 5 h 18"/>
                <a:gd name="T16" fmla="*/ 17 w 22"/>
                <a:gd name="T17" fmla="*/ 17 h 18"/>
                <a:gd name="T18" fmla="*/ 17 w 22"/>
                <a:gd name="T19" fmla="*/ 17 h 18"/>
                <a:gd name="T20" fmla="*/ 18 w 22"/>
                <a:gd name="T21" fmla="*/ 18 h 18"/>
                <a:gd name="T22" fmla="*/ 17 w 22"/>
                <a:gd name="T23" fmla="*/ 18 h 18"/>
                <a:gd name="T24" fmla="*/ 12 w 22"/>
                <a:gd name="T25" fmla="*/ 17 h 18"/>
                <a:gd name="T26" fmla="*/ 11 w 22"/>
                <a:gd name="T27" fmla="*/ 17 h 18"/>
                <a:gd name="T28" fmla="*/ 11 w 22"/>
                <a:gd name="T29" fmla="*/ 17 h 18"/>
                <a:gd name="T30" fmla="*/ 18 w 22"/>
                <a:gd name="T31" fmla="*/ 12 h 18"/>
                <a:gd name="T32" fmla="*/ 3 w 22"/>
                <a:gd name="T33" fmla="*/ 7 h 18"/>
                <a:gd name="T34" fmla="*/ 1 w 22"/>
                <a:gd name="T35" fmla="*/ 9 h 18"/>
                <a:gd name="T36" fmla="*/ 0 w 22"/>
                <a:gd name="T37" fmla="*/ 9 h 18"/>
                <a:gd name="T38" fmla="*/ 0 w 22"/>
                <a:gd name="T39" fmla="*/ 9 h 18"/>
                <a:gd name="T40" fmla="*/ 1 w 22"/>
                <a:gd name="T41" fmla="*/ 4 h 18"/>
                <a:gd name="T42" fmla="*/ 3 w 22"/>
                <a:gd name="T43" fmla="*/ 0 h 18"/>
                <a:gd name="T44" fmla="*/ 3 w 22"/>
                <a:gd name="T45" fmla="*/ 0 h 18"/>
                <a:gd name="T46" fmla="*/ 3 w 22"/>
                <a:gd name="T47" fmla="*/ 1 h 18"/>
                <a:gd name="T48" fmla="*/ 5 w 22"/>
                <a:gd name="T49" fmla="*/ 3 h 18"/>
                <a:gd name="T50" fmla="*/ 19 w 22"/>
                <a:gd name="T5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18">
                  <a:moveTo>
                    <a:pt x="19" y="8"/>
                  </a:moveTo>
                  <a:cubicBezTo>
                    <a:pt x="20" y="3"/>
                    <a:pt x="16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1" y="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6"/>
                    <a:pt x="15" y="17"/>
                    <a:pt x="18" y="1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1" y="7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1" y="4"/>
                  </a:cubicBezTo>
                  <a:cubicBezTo>
                    <a:pt x="2" y="3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2"/>
                    <a:pt x="3" y="3"/>
                    <a:pt x="5" y="3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0B9E103C-F13C-4465-B46A-9B9A4FE6B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863" y="5656263"/>
              <a:ext cx="128588" cy="125413"/>
            </a:xfrm>
            <a:custGeom>
              <a:avLst/>
              <a:gdLst>
                <a:gd name="T0" fmla="*/ 10 w 23"/>
                <a:gd name="T1" fmla="*/ 10 h 22"/>
                <a:gd name="T2" fmla="*/ 12 w 23"/>
                <a:gd name="T3" fmla="*/ 14 h 22"/>
                <a:gd name="T4" fmla="*/ 14 w 23"/>
                <a:gd name="T5" fmla="*/ 17 h 22"/>
                <a:gd name="T6" fmla="*/ 17 w 23"/>
                <a:gd name="T7" fmla="*/ 16 h 22"/>
                <a:gd name="T8" fmla="*/ 17 w 23"/>
                <a:gd name="T9" fmla="*/ 17 h 22"/>
                <a:gd name="T10" fmla="*/ 15 w 23"/>
                <a:gd name="T11" fmla="*/ 19 h 22"/>
                <a:gd name="T12" fmla="*/ 14 w 23"/>
                <a:gd name="T13" fmla="*/ 21 h 22"/>
                <a:gd name="T14" fmla="*/ 13 w 23"/>
                <a:gd name="T15" fmla="*/ 22 h 22"/>
                <a:gd name="T16" fmla="*/ 12 w 23"/>
                <a:gd name="T17" fmla="*/ 16 h 22"/>
                <a:gd name="T18" fmla="*/ 9 w 23"/>
                <a:gd name="T19" fmla="*/ 10 h 22"/>
                <a:gd name="T20" fmla="*/ 3 w 23"/>
                <a:gd name="T21" fmla="*/ 7 h 22"/>
                <a:gd name="T22" fmla="*/ 0 w 23"/>
                <a:gd name="T23" fmla="*/ 8 h 22"/>
                <a:gd name="T24" fmla="*/ 0 w 23"/>
                <a:gd name="T25" fmla="*/ 7 h 22"/>
                <a:gd name="T26" fmla="*/ 2 w 23"/>
                <a:gd name="T27" fmla="*/ 4 h 22"/>
                <a:gd name="T28" fmla="*/ 4 w 23"/>
                <a:gd name="T29" fmla="*/ 0 h 22"/>
                <a:gd name="T30" fmla="*/ 5 w 23"/>
                <a:gd name="T31" fmla="*/ 0 h 22"/>
                <a:gd name="T32" fmla="*/ 5 w 23"/>
                <a:gd name="T33" fmla="*/ 3 h 22"/>
                <a:gd name="T34" fmla="*/ 11 w 23"/>
                <a:gd name="T35" fmla="*/ 6 h 22"/>
                <a:gd name="T36" fmla="*/ 20 w 23"/>
                <a:gd name="T37" fmla="*/ 7 h 22"/>
                <a:gd name="T38" fmla="*/ 23 w 23"/>
                <a:gd name="T39" fmla="*/ 6 h 22"/>
                <a:gd name="T40" fmla="*/ 23 w 23"/>
                <a:gd name="T41" fmla="*/ 6 h 22"/>
                <a:gd name="T42" fmla="*/ 21 w 23"/>
                <a:gd name="T43" fmla="*/ 10 h 22"/>
                <a:gd name="T44" fmla="*/ 19 w 23"/>
                <a:gd name="T45" fmla="*/ 13 h 22"/>
                <a:gd name="T46" fmla="*/ 18 w 23"/>
                <a:gd name="T47" fmla="*/ 13 h 22"/>
                <a:gd name="T48" fmla="*/ 18 w 23"/>
                <a:gd name="T49" fmla="*/ 11 h 22"/>
                <a:gd name="T50" fmla="*/ 17 w 23"/>
                <a:gd name="T51" fmla="*/ 11 h 22"/>
                <a:gd name="T52" fmla="*/ 10 w 23"/>
                <a:gd name="T5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2">
                  <a:moveTo>
                    <a:pt x="10" y="10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3" y="16"/>
                    <a:pt x="14" y="17"/>
                  </a:cubicBezTo>
                  <a:cubicBezTo>
                    <a:pt x="16" y="18"/>
                    <a:pt x="16" y="16"/>
                    <a:pt x="17" y="16"/>
                  </a:cubicBezTo>
                  <a:cubicBezTo>
                    <a:pt x="17" y="16"/>
                    <a:pt x="17" y="17"/>
                    <a:pt x="17" y="17"/>
                  </a:cubicBezTo>
                  <a:cubicBezTo>
                    <a:pt x="16" y="18"/>
                    <a:pt x="16" y="18"/>
                    <a:pt x="15" y="19"/>
                  </a:cubicBezTo>
                  <a:cubicBezTo>
                    <a:pt x="15" y="20"/>
                    <a:pt x="14" y="21"/>
                    <a:pt x="14" y="21"/>
                  </a:cubicBezTo>
                  <a:cubicBezTo>
                    <a:pt x="14" y="22"/>
                    <a:pt x="14" y="22"/>
                    <a:pt x="13" y="22"/>
                  </a:cubicBezTo>
                  <a:cubicBezTo>
                    <a:pt x="13" y="21"/>
                    <a:pt x="14" y="21"/>
                    <a:pt x="12" y="1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5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3" y="3"/>
                    <a:pt x="4" y="1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3" y="2"/>
                    <a:pt x="5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3" y="7"/>
                    <a:pt x="23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8"/>
                    <a:pt x="21" y="10"/>
                  </a:cubicBezTo>
                  <a:cubicBezTo>
                    <a:pt x="20" y="11"/>
                    <a:pt x="20" y="12"/>
                    <a:pt x="19" y="13"/>
                  </a:cubicBezTo>
                  <a:cubicBezTo>
                    <a:pt x="19" y="13"/>
                    <a:pt x="19" y="13"/>
                    <a:pt x="18" y="13"/>
                  </a:cubicBezTo>
                  <a:cubicBezTo>
                    <a:pt x="18" y="13"/>
                    <a:pt x="20" y="12"/>
                    <a:pt x="18" y="11"/>
                  </a:cubicBezTo>
                  <a:cubicBezTo>
                    <a:pt x="18" y="11"/>
                    <a:pt x="17" y="11"/>
                    <a:pt x="17" y="11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CE9736A3-0045-4EF5-B4EC-34DACFEB1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263" y="5662613"/>
              <a:ext cx="128588" cy="112713"/>
            </a:xfrm>
            <a:custGeom>
              <a:avLst/>
              <a:gdLst>
                <a:gd name="T0" fmla="*/ 16 w 23"/>
                <a:gd name="T1" fmla="*/ 15 h 20"/>
                <a:gd name="T2" fmla="*/ 15 w 23"/>
                <a:gd name="T3" fmla="*/ 15 h 20"/>
                <a:gd name="T4" fmla="*/ 16 w 23"/>
                <a:gd name="T5" fmla="*/ 14 h 20"/>
                <a:gd name="T6" fmla="*/ 19 w 23"/>
                <a:gd name="T7" fmla="*/ 5 h 20"/>
                <a:gd name="T8" fmla="*/ 13 w 23"/>
                <a:gd name="T9" fmla="*/ 3 h 20"/>
                <a:gd name="T10" fmla="*/ 11 w 23"/>
                <a:gd name="T11" fmla="*/ 18 h 20"/>
                <a:gd name="T12" fmla="*/ 3 w 23"/>
                <a:gd name="T13" fmla="*/ 16 h 20"/>
                <a:gd name="T14" fmla="*/ 1 w 23"/>
                <a:gd name="T15" fmla="*/ 11 h 20"/>
                <a:gd name="T16" fmla="*/ 0 w 23"/>
                <a:gd name="T17" fmla="*/ 11 h 20"/>
                <a:gd name="T18" fmla="*/ 0 w 23"/>
                <a:gd name="T19" fmla="*/ 10 h 20"/>
                <a:gd name="T20" fmla="*/ 4 w 23"/>
                <a:gd name="T21" fmla="*/ 7 h 20"/>
                <a:gd name="T22" fmla="*/ 5 w 23"/>
                <a:gd name="T23" fmla="*/ 6 h 20"/>
                <a:gd name="T24" fmla="*/ 5 w 23"/>
                <a:gd name="T25" fmla="*/ 7 h 20"/>
                <a:gd name="T26" fmla="*/ 4 w 23"/>
                <a:gd name="T27" fmla="*/ 8 h 20"/>
                <a:gd name="T28" fmla="*/ 3 w 23"/>
                <a:gd name="T29" fmla="*/ 16 h 20"/>
                <a:gd name="T30" fmla="*/ 8 w 23"/>
                <a:gd name="T31" fmla="*/ 17 h 20"/>
                <a:gd name="T32" fmla="*/ 10 w 23"/>
                <a:gd name="T33" fmla="*/ 2 h 20"/>
                <a:gd name="T34" fmla="*/ 19 w 23"/>
                <a:gd name="T35" fmla="*/ 5 h 20"/>
                <a:gd name="T36" fmla="*/ 21 w 23"/>
                <a:gd name="T37" fmla="*/ 10 h 20"/>
                <a:gd name="T38" fmla="*/ 23 w 23"/>
                <a:gd name="T39" fmla="*/ 10 h 20"/>
                <a:gd name="T40" fmla="*/ 22 w 23"/>
                <a:gd name="T41" fmla="*/ 11 h 20"/>
                <a:gd name="T42" fmla="*/ 16 w 23"/>
                <a:gd name="T43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0">
                  <a:moveTo>
                    <a:pt x="16" y="15"/>
                  </a:moveTo>
                  <a:cubicBezTo>
                    <a:pt x="16" y="15"/>
                    <a:pt x="16" y="15"/>
                    <a:pt x="15" y="15"/>
                  </a:cubicBezTo>
                  <a:cubicBezTo>
                    <a:pt x="15" y="15"/>
                    <a:pt x="16" y="15"/>
                    <a:pt x="16" y="14"/>
                  </a:cubicBezTo>
                  <a:cubicBezTo>
                    <a:pt x="19" y="12"/>
                    <a:pt x="21" y="8"/>
                    <a:pt x="19" y="5"/>
                  </a:cubicBezTo>
                  <a:cubicBezTo>
                    <a:pt x="17" y="3"/>
                    <a:pt x="15" y="2"/>
                    <a:pt x="13" y="3"/>
                  </a:cubicBezTo>
                  <a:cubicBezTo>
                    <a:pt x="8" y="6"/>
                    <a:pt x="17" y="14"/>
                    <a:pt x="11" y="18"/>
                  </a:cubicBezTo>
                  <a:cubicBezTo>
                    <a:pt x="8" y="20"/>
                    <a:pt x="5" y="19"/>
                    <a:pt x="3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2" y="11"/>
                    <a:pt x="2" y="13"/>
                    <a:pt x="3" y="16"/>
                  </a:cubicBezTo>
                  <a:cubicBezTo>
                    <a:pt x="4" y="17"/>
                    <a:pt x="6" y="18"/>
                    <a:pt x="8" y="17"/>
                  </a:cubicBezTo>
                  <a:cubicBezTo>
                    <a:pt x="12" y="14"/>
                    <a:pt x="3" y="6"/>
                    <a:pt x="10" y="2"/>
                  </a:cubicBezTo>
                  <a:cubicBezTo>
                    <a:pt x="13" y="0"/>
                    <a:pt x="17" y="1"/>
                    <a:pt x="19" y="5"/>
                  </a:cubicBezTo>
                  <a:cubicBezTo>
                    <a:pt x="21" y="7"/>
                    <a:pt x="20" y="9"/>
                    <a:pt x="21" y="10"/>
                  </a:cubicBezTo>
                  <a:cubicBezTo>
                    <a:pt x="22" y="11"/>
                    <a:pt x="22" y="10"/>
                    <a:pt x="23" y="10"/>
                  </a:cubicBezTo>
                  <a:cubicBezTo>
                    <a:pt x="23" y="10"/>
                    <a:pt x="23" y="11"/>
                    <a:pt x="22" y="11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DF755102-D346-4737-A90F-564A6807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5526088"/>
              <a:ext cx="139700" cy="141288"/>
            </a:xfrm>
            <a:custGeom>
              <a:avLst/>
              <a:gdLst>
                <a:gd name="T0" fmla="*/ 8 w 25"/>
                <a:gd name="T1" fmla="*/ 22 h 25"/>
                <a:gd name="T2" fmla="*/ 7 w 25"/>
                <a:gd name="T3" fmla="*/ 25 h 25"/>
                <a:gd name="T4" fmla="*/ 6 w 25"/>
                <a:gd name="T5" fmla="*/ 25 h 25"/>
                <a:gd name="T6" fmla="*/ 5 w 25"/>
                <a:gd name="T7" fmla="*/ 21 h 25"/>
                <a:gd name="T8" fmla="*/ 4 w 25"/>
                <a:gd name="T9" fmla="*/ 17 h 25"/>
                <a:gd name="T10" fmla="*/ 4 w 25"/>
                <a:gd name="T11" fmla="*/ 17 h 25"/>
                <a:gd name="T12" fmla="*/ 7 w 25"/>
                <a:gd name="T13" fmla="*/ 18 h 25"/>
                <a:gd name="T14" fmla="*/ 13 w 25"/>
                <a:gd name="T15" fmla="*/ 16 h 25"/>
                <a:gd name="T16" fmla="*/ 10 w 25"/>
                <a:gd name="T17" fmla="*/ 9 h 25"/>
                <a:gd name="T18" fmla="*/ 4 w 25"/>
                <a:gd name="T19" fmla="*/ 11 h 25"/>
                <a:gd name="T20" fmla="*/ 3 w 25"/>
                <a:gd name="T21" fmla="*/ 14 h 25"/>
                <a:gd name="T22" fmla="*/ 3 w 25"/>
                <a:gd name="T23" fmla="*/ 14 h 25"/>
                <a:gd name="T24" fmla="*/ 1 w 25"/>
                <a:gd name="T25" fmla="*/ 10 h 25"/>
                <a:gd name="T26" fmla="*/ 0 w 25"/>
                <a:gd name="T27" fmla="*/ 7 h 25"/>
                <a:gd name="T28" fmla="*/ 0 w 25"/>
                <a:gd name="T29" fmla="*/ 6 h 25"/>
                <a:gd name="T30" fmla="*/ 3 w 25"/>
                <a:gd name="T31" fmla="*/ 8 h 25"/>
                <a:gd name="T32" fmla="*/ 17 w 25"/>
                <a:gd name="T33" fmla="*/ 3 h 25"/>
                <a:gd name="T34" fmla="*/ 18 w 25"/>
                <a:gd name="T35" fmla="*/ 0 h 25"/>
                <a:gd name="T36" fmla="*/ 18 w 25"/>
                <a:gd name="T37" fmla="*/ 0 h 25"/>
                <a:gd name="T38" fmla="*/ 19 w 25"/>
                <a:gd name="T39" fmla="*/ 4 h 25"/>
                <a:gd name="T40" fmla="*/ 21 w 25"/>
                <a:gd name="T41" fmla="*/ 8 h 25"/>
                <a:gd name="T42" fmla="*/ 21 w 25"/>
                <a:gd name="T43" fmla="*/ 9 h 25"/>
                <a:gd name="T44" fmla="*/ 18 w 25"/>
                <a:gd name="T45" fmla="*/ 7 h 25"/>
                <a:gd name="T46" fmla="*/ 11 w 25"/>
                <a:gd name="T47" fmla="*/ 9 h 25"/>
                <a:gd name="T48" fmla="*/ 13 w 25"/>
                <a:gd name="T49" fmla="*/ 16 h 25"/>
                <a:gd name="T50" fmla="*/ 20 w 25"/>
                <a:gd name="T51" fmla="*/ 14 h 25"/>
                <a:gd name="T52" fmla="*/ 21 w 25"/>
                <a:gd name="T53" fmla="*/ 11 h 25"/>
                <a:gd name="T54" fmla="*/ 22 w 25"/>
                <a:gd name="T55" fmla="*/ 11 h 25"/>
                <a:gd name="T56" fmla="*/ 23 w 25"/>
                <a:gd name="T57" fmla="*/ 15 h 25"/>
                <a:gd name="T58" fmla="*/ 24 w 25"/>
                <a:gd name="T59" fmla="*/ 19 h 25"/>
                <a:gd name="T60" fmla="*/ 24 w 25"/>
                <a:gd name="T61" fmla="*/ 19 h 25"/>
                <a:gd name="T62" fmla="*/ 22 w 25"/>
                <a:gd name="T63" fmla="*/ 18 h 25"/>
                <a:gd name="T64" fmla="*/ 8 w 25"/>
                <a:gd name="T6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5">
                  <a:moveTo>
                    <a:pt x="8" y="22"/>
                  </a:moveTo>
                  <a:cubicBezTo>
                    <a:pt x="6" y="23"/>
                    <a:pt x="8" y="25"/>
                    <a:pt x="7" y="25"/>
                  </a:cubicBezTo>
                  <a:cubicBezTo>
                    <a:pt x="7" y="25"/>
                    <a:pt x="6" y="25"/>
                    <a:pt x="6" y="25"/>
                  </a:cubicBezTo>
                  <a:cubicBezTo>
                    <a:pt x="6" y="24"/>
                    <a:pt x="5" y="22"/>
                    <a:pt x="5" y="21"/>
                  </a:cubicBezTo>
                  <a:cubicBezTo>
                    <a:pt x="5" y="20"/>
                    <a:pt x="4" y="19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4" y="19"/>
                    <a:pt x="7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1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8"/>
                    <a:pt x="3" y="8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2"/>
                    <a:pt x="19" y="3"/>
                    <a:pt x="19" y="4"/>
                  </a:cubicBezTo>
                  <a:cubicBezTo>
                    <a:pt x="20" y="5"/>
                    <a:pt x="20" y="7"/>
                    <a:pt x="21" y="8"/>
                  </a:cubicBezTo>
                  <a:cubicBezTo>
                    <a:pt x="21" y="8"/>
                    <a:pt x="21" y="8"/>
                    <a:pt x="21" y="9"/>
                  </a:cubicBezTo>
                  <a:cubicBezTo>
                    <a:pt x="20" y="9"/>
                    <a:pt x="20" y="6"/>
                    <a:pt x="18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2" y="13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3"/>
                    <a:pt x="23" y="14"/>
                    <a:pt x="23" y="15"/>
                  </a:cubicBezTo>
                  <a:cubicBezTo>
                    <a:pt x="23" y="16"/>
                    <a:pt x="24" y="17"/>
                    <a:pt x="24" y="19"/>
                  </a:cubicBezTo>
                  <a:cubicBezTo>
                    <a:pt x="25" y="19"/>
                    <a:pt x="24" y="19"/>
                    <a:pt x="24" y="19"/>
                  </a:cubicBezTo>
                  <a:cubicBezTo>
                    <a:pt x="24" y="20"/>
                    <a:pt x="24" y="17"/>
                    <a:pt x="22" y="18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7A2897A4-E73D-4727-AB6D-0ECE9794C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475" y="5407025"/>
              <a:ext cx="111125" cy="101600"/>
            </a:xfrm>
            <a:custGeom>
              <a:avLst/>
              <a:gdLst>
                <a:gd name="T0" fmla="*/ 3 w 20"/>
                <a:gd name="T1" fmla="*/ 16 h 18"/>
                <a:gd name="T2" fmla="*/ 1 w 20"/>
                <a:gd name="T3" fmla="*/ 18 h 18"/>
                <a:gd name="T4" fmla="*/ 0 w 20"/>
                <a:gd name="T5" fmla="*/ 18 h 18"/>
                <a:gd name="T6" fmla="*/ 0 w 20"/>
                <a:gd name="T7" fmla="*/ 14 h 18"/>
                <a:gd name="T8" fmla="*/ 0 w 20"/>
                <a:gd name="T9" fmla="*/ 4 h 18"/>
                <a:gd name="T10" fmla="*/ 5 w 20"/>
                <a:gd name="T11" fmla="*/ 2 h 18"/>
                <a:gd name="T12" fmla="*/ 6 w 20"/>
                <a:gd name="T13" fmla="*/ 2 h 18"/>
                <a:gd name="T14" fmla="*/ 6 w 20"/>
                <a:gd name="T15" fmla="*/ 2 h 18"/>
                <a:gd name="T16" fmla="*/ 4 w 20"/>
                <a:gd name="T17" fmla="*/ 3 h 18"/>
                <a:gd name="T18" fmla="*/ 1 w 20"/>
                <a:gd name="T19" fmla="*/ 10 h 18"/>
                <a:gd name="T20" fmla="*/ 1 w 20"/>
                <a:gd name="T21" fmla="*/ 12 h 18"/>
                <a:gd name="T22" fmla="*/ 9 w 20"/>
                <a:gd name="T23" fmla="*/ 11 h 18"/>
                <a:gd name="T24" fmla="*/ 9 w 20"/>
                <a:gd name="T25" fmla="*/ 11 h 18"/>
                <a:gd name="T26" fmla="*/ 5 w 20"/>
                <a:gd name="T27" fmla="*/ 7 h 18"/>
                <a:gd name="T28" fmla="*/ 5 w 20"/>
                <a:gd name="T29" fmla="*/ 7 h 18"/>
                <a:gd name="T30" fmla="*/ 5 w 20"/>
                <a:gd name="T31" fmla="*/ 7 h 18"/>
                <a:gd name="T32" fmla="*/ 13 w 20"/>
                <a:gd name="T33" fmla="*/ 6 h 18"/>
                <a:gd name="T34" fmla="*/ 14 w 20"/>
                <a:gd name="T35" fmla="*/ 6 h 18"/>
                <a:gd name="T36" fmla="*/ 13 w 20"/>
                <a:gd name="T37" fmla="*/ 7 h 18"/>
                <a:gd name="T38" fmla="*/ 10 w 20"/>
                <a:gd name="T39" fmla="*/ 10 h 18"/>
                <a:gd name="T40" fmla="*/ 10 w 20"/>
                <a:gd name="T41" fmla="*/ 11 h 18"/>
                <a:gd name="T42" fmla="*/ 17 w 20"/>
                <a:gd name="T43" fmla="*/ 11 h 18"/>
                <a:gd name="T44" fmla="*/ 19 w 20"/>
                <a:gd name="T45" fmla="*/ 8 h 18"/>
                <a:gd name="T46" fmla="*/ 12 w 20"/>
                <a:gd name="T47" fmla="*/ 1 h 18"/>
                <a:gd name="T48" fmla="*/ 11 w 20"/>
                <a:gd name="T49" fmla="*/ 1 h 18"/>
                <a:gd name="T50" fmla="*/ 12 w 20"/>
                <a:gd name="T51" fmla="*/ 0 h 18"/>
                <a:gd name="T52" fmla="*/ 13 w 20"/>
                <a:gd name="T53" fmla="*/ 0 h 18"/>
                <a:gd name="T54" fmla="*/ 19 w 20"/>
                <a:gd name="T55" fmla="*/ 1 h 18"/>
                <a:gd name="T56" fmla="*/ 19 w 20"/>
                <a:gd name="T57" fmla="*/ 13 h 18"/>
                <a:gd name="T58" fmla="*/ 20 w 20"/>
                <a:gd name="T59" fmla="*/ 17 h 18"/>
                <a:gd name="T60" fmla="*/ 19 w 20"/>
                <a:gd name="T61" fmla="*/ 17 h 18"/>
                <a:gd name="T62" fmla="*/ 17 w 20"/>
                <a:gd name="T63" fmla="*/ 15 h 18"/>
                <a:gd name="T64" fmla="*/ 3 w 20"/>
                <a:gd name="T6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18">
                  <a:moveTo>
                    <a:pt x="3" y="16"/>
                  </a:moveTo>
                  <a:cubicBezTo>
                    <a:pt x="0" y="16"/>
                    <a:pt x="2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0" y="10"/>
                    <a:pt x="0" y="7"/>
                    <a:pt x="0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4" y="3"/>
                  </a:cubicBezTo>
                  <a:cubicBezTo>
                    <a:pt x="2" y="5"/>
                    <a:pt x="1" y="7"/>
                    <a:pt x="1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9"/>
                    <a:pt x="7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1" y="7"/>
                    <a:pt x="9" y="9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0"/>
                    <a:pt x="19" y="8"/>
                  </a:cubicBezTo>
                  <a:cubicBezTo>
                    <a:pt x="18" y="4"/>
                    <a:pt x="15" y="2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2" y="0"/>
                    <a:pt x="12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5"/>
                    <a:pt x="19" y="9"/>
                    <a:pt x="19" y="13"/>
                  </a:cubicBezTo>
                  <a:cubicBezTo>
                    <a:pt x="19" y="14"/>
                    <a:pt x="20" y="15"/>
                    <a:pt x="20" y="17"/>
                  </a:cubicBezTo>
                  <a:cubicBezTo>
                    <a:pt x="20" y="17"/>
                    <a:pt x="19" y="17"/>
                    <a:pt x="19" y="17"/>
                  </a:cubicBezTo>
                  <a:cubicBezTo>
                    <a:pt x="18" y="17"/>
                    <a:pt x="19" y="15"/>
                    <a:pt x="17" y="15"/>
                  </a:cubicBezTo>
                  <a:lnTo>
                    <a:pt x="3" y="16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9AAA6749-DE77-48F7-A362-D015839EB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475" y="5253038"/>
              <a:ext cx="128588" cy="136525"/>
            </a:xfrm>
            <a:custGeom>
              <a:avLst/>
              <a:gdLst>
                <a:gd name="T0" fmla="*/ 15 w 23"/>
                <a:gd name="T1" fmla="*/ 19 h 24"/>
                <a:gd name="T2" fmla="*/ 19 w 23"/>
                <a:gd name="T3" fmla="*/ 18 h 24"/>
                <a:gd name="T4" fmla="*/ 20 w 23"/>
                <a:gd name="T5" fmla="*/ 17 h 24"/>
                <a:gd name="T6" fmla="*/ 20 w 23"/>
                <a:gd name="T7" fmla="*/ 17 h 24"/>
                <a:gd name="T8" fmla="*/ 20 w 23"/>
                <a:gd name="T9" fmla="*/ 21 h 24"/>
                <a:gd name="T10" fmla="*/ 19 w 23"/>
                <a:gd name="T11" fmla="*/ 24 h 24"/>
                <a:gd name="T12" fmla="*/ 18 w 23"/>
                <a:gd name="T13" fmla="*/ 24 h 24"/>
                <a:gd name="T14" fmla="*/ 18 w 23"/>
                <a:gd name="T15" fmla="*/ 22 h 24"/>
                <a:gd name="T16" fmla="*/ 15 w 23"/>
                <a:gd name="T17" fmla="*/ 20 h 24"/>
                <a:gd name="T18" fmla="*/ 3 w 23"/>
                <a:gd name="T19" fmla="*/ 17 h 24"/>
                <a:gd name="T20" fmla="*/ 1 w 23"/>
                <a:gd name="T21" fmla="*/ 19 h 24"/>
                <a:gd name="T22" fmla="*/ 0 w 23"/>
                <a:gd name="T23" fmla="*/ 20 h 24"/>
                <a:gd name="T24" fmla="*/ 0 w 23"/>
                <a:gd name="T25" fmla="*/ 20 h 24"/>
                <a:gd name="T26" fmla="*/ 1 w 23"/>
                <a:gd name="T27" fmla="*/ 17 h 24"/>
                <a:gd name="T28" fmla="*/ 2 w 23"/>
                <a:gd name="T29" fmla="*/ 14 h 24"/>
                <a:gd name="T30" fmla="*/ 16 w 23"/>
                <a:gd name="T31" fmla="*/ 6 h 24"/>
                <a:gd name="T32" fmla="*/ 16 w 23"/>
                <a:gd name="T33" fmla="*/ 6 h 24"/>
                <a:gd name="T34" fmla="*/ 8 w 23"/>
                <a:gd name="T35" fmla="*/ 5 h 24"/>
                <a:gd name="T36" fmla="*/ 4 w 23"/>
                <a:gd name="T37" fmla="*/ 6 h 24"/>
                <a:gd name="T38" fmla="*/ 3 w 23"/>
                <a:gd name="T39" fmla="*/ 7 h 24"/>
                <a:gd name="T40" fmla="*/ 3 w 23"/>
                <a:gd name="T41" fmla="*/ 6 h 24"/>
                <a:gd name="T42" fmla="*/ 4 w 23"/>
                <a:gd name="T43" fmla="*/ 3 h 24"/>
                <a:gd name="T44" fmla="*/ 4 w 23"/>
                <a:gd name="T45" fmla="*/ 0 h 24"/>
                <a:gd name="T46" fmla="*/ 5 w 23"/>
                <a:gd name="T47" fmla="*/ 0 h 24"/>
                <a:gd name="T48" fmla="*/ 5 w 23"/>
                <a:gd name="T49" fmla="*/ 1 h 24"/>
                <a:gd name="T50" fmla="*/ 8 w 23"/>
                <a:gd name="T51" fmla="*/ 4 h 24"/>
                <a:gd name="T52" fmla="*/ 22 w 23"/>
                <a:gd name="T53" fmla="*/ 7 h 24"/>
                <a:gd name="T54" fmla="*/ 23 w 23"/>
                <a:gd name="T55" fmla="*/ 7 h 24"/>
                <a:gd name="T56" fmla="*/ 22 w 23"/>
                <a:gd name="T57" fmla="*/ 8 h 24"/>
                <a:gd name="T58" fmla="*/ 4 w 23"/>
                <a:gd name="T59" fmla="*/ 17 h 24"/>
                <a:gd name="T60" fmla="*/ 4 w 23"/>
                <a:gd name="T61" fmla="*/ 17 h 24"/>
                <a:gd name="T62" fmla="*/ 15 w 23"/>
                <a:gd name="T63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4">
                  <a:moveTo>
                    <a:pt x="15" y="19"/>
                  </a:move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9"/>
                    <a:pt x="20" y="21"/>
                  </a:cubicBezTo>
                  <a:cubicBezTo>
                    <a:pt x="19" y="22"/>
                    <a:pt x="19" y="23"/>
                    <a:pt x="19" y="24"/>
                  </a:cubicBezTo>
                  <a:cubicBezTo>
                    <a:pt x="19" y="24"/>
                    <a:pt x="19" y="24"/>
                    <a:pt x="18" y="24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8" y="21"/>
                    <a:pt x="17" y="20"/>
                    <a:pt x="15" y="2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1" y="19"/>
                    <a:pt x="1" y="19"/>
                  </a:cubicBezTo>
                  <a:cubicBezTo>
                    <a:pt x="1" y="20"/>
                    <a:pt x="1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1" y="1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4"/>
                    <a:pt x="5" y="5"/>
                    <a:pt x="4" y="6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3" y="6"/>
                    <a:pt x="4" y="4"/>
                    <a:pt x="4" y="3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2"/>
                    <a:pt x="6" y="3"/>
                    <a:pt x="8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8"/>
                    <a:pt x="23" y="8"/>
                    <a:pt x="22" y="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A3B2912E-93E3-46BE-888D-E314CCFD8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5151438"/>
              <a:ext cx="123825" cy="125413"/>
            </a:xfrm>
            <a:custGeom>
              <a:avLst/>
              <a:gdLst>
                <a:gd name="T0" fmla="*/ 19 w 22"/>
                <a:gd name="T1" fmla="*/ 15 h 22"/>
                <a:gd name="T2" fmla="*/ 19 w 22"/>
                <a:gd name="T3" fmla="*/ 8 h 22"/>
                <a:gd name="T4" fmla="*/ 16 w 22"/>
                <a:gd name="T5" fmla="*/ 5 h 22"/>
                <a:gd name="T6" fmla="*/ 17 w 22"/>
                <a:gd name="T7" fmla="*/ 5 h 22"/>
                <a:gd name="T8" fmla="*/ 18 w 22"/>
                <a:gd name="T9" fmla="*/ 6 h 22"/>
                <a:gd name="T10" fmla="*/ 22 w 22"/>
                <a:gd name="T11" fmla="*/ 9 h 22"/>
                <a:gd name="T12" fmla="*/ 19 w 22"/>
                <a:gd name="T13" fmla="*/ 16 h 22"/>
                <a:gd name="T14" fmla="*/ 17 w 22"/>
                <a:gd name="T15" fmla="*/ 22 h 22"/>
                <a:gd name="T16" fmla="*/ 16 w 22"/>
                <a:gd name="T17" fmla="*/ 22 h 22"/>
                <a:gd name="T18" fmla="*/ 16 w 22"/>
                <a:gd name="T19" fmla="*/ 21 h 22"/>
                <a:gd name="T20" fmla="*/ 4 w 22"/>
                <a:gd name="T21" fmla="*/ 4 h 22"/>
                <a:gd name="T22" fmla="*/ 4 w 22"/>
                <a:gd name="T23" fmla="*/ 6 h 22"/>
                <a:gd name="T24" fmla="*/ 4 w 22"/>
                <a:gd name="T25" fmla="*/ 13 h 22"/>
                <a:gd name="T26" fmla="*/ 5 w 22"/>
                <a:gd name="T27" fmla="*/ 15 h 22"/>
                <a:gd name="T28" fmla="*/ 5 w 22"/>
                <a:gd name="T29" fmla="*/ 16 h 22"/>
                <a:gd name="T30" fmla="*/ 4 w 22"/>
                <a:gd name="T31" fmla="*/ 15 h 22"/>
                <a:gd name="T32" fmla="*/ 0 w 22"/>
                <a:gd name="T33" fmla="*/ 12 h 22"/>
                <a:gd name="T34" fmla="*/ 3 w 22"/>
                <a:gd name="T35" fmla="*/ 6 h 22"/>
                <a:gd name="T36" fmla="*/ 5 w 22"/>
                <a:gd name="T37" fmla="*/ 0 h 22"/>
                <a:gd name="T38" fmla="*/ 6 w 22"/>
                <a:gd name="T39" fmla="*/ 0 h 22"/>
                <a:gd name="T40" fmla="*/ 6 w 22"/>
                <a:gd name="T41" fmla="*/ 1 h 22"/>
                <a:gd name="T42" fmla="*/ 18 w 22"/>
                <a:gd name="T43" fmla="*/ 17 h 22"/>
                <a:gd name="T44" fmla="*/ 19 w 22"/>
                <a:gd name="T45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2">
                  <a:moveTo>
                    <a:pt x="19" y="15"/>
                  </a:moveTo>
                  <a:cubicBezTo>
                    <a:pt x="20" y="12"/>
                    <a:pt x="20" y="10"/>
                    <a:pt x="19" y="8"/>
                  </a:cubicBezTo>
                  <a:cubicBezTo>
                    <a:pt x="18" y="6"/>
                    <a:pt x="16" y="6"/>
                    <a:pt x="16" y="5"/>
                  </a:cubicBezTo>
                  <a:cubicBezTo>
                    <a:pt x="16" y="5"/>
                    <a:pt x="16" y="5"/>
                    <a:pt x="17" y="5"/>
                  </a:cubicBezTo>
                  <a:cubicBezTo>
                    <a:pt x="17" y="5"/>
                    <a:pt x="17" y="5"/>
                    <a:pt x="18" y="6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11"/>
                    <a:pt x="20" y="13"/>
                    <a:pt x="19" y="16"/>
                  </a:cubicBezTo>
                  <a:cubicBezTo>
                    <a:pt x="18" y="18"/>
                    <a:pt x="18" y="20"/>
                    <a:pt x="17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9"/>
                    <a:pt x="2" y="11"/>
                    <a:pt x="4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5"/>
                    <a:pt x="4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0"/>
                    <a:pt x="2" y="8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9" y="15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BF072599-00B9-4411-81D1-D19D89E0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5" y="5032375"/>
              <a:ext cx="150813" cy="153988"/>
            </a:xfrm>
            <a:custGeom>
              <a:avLst/>
              <a:gdLst>
                <a:gd name="T0" fmla="*/ 3 w 27"/>
                <a:gd name="T1" fmla="*/ 15 h 27"/>
                <a:gd name="T2" fmla="*/ 0 w 27"/>
                <a:gd name="T3" fmla="*/ 16 h 27"/>
                <a:gd name="T4" fmla="*/ 0 w 27"/>
                <a:gd name="T5" fmla="*/ 15 h 27"/>
                <a:gd name="T6" fmla="*/ 3 w 27"/>
                <a:gd name="T7" fmla="*/ 12 h 27"/>
                <a:gd name="T8" fmla="*/ 5 w 27"/>
                <a:gd name="T9" fmla="*/ 9 h 27"/>
                <a:gd name="T10" fmla="*/ 6 w 27"/>
                <a:gd name="T11" fmla="*/ 9 h 27"/>
                <a:gd name="T12" fmla="*/ 6 w 27"/>
                <a:gd name="T13" fmla="*/ 12 h 27"/>
                <a:gd name="T14" fmla="*/ 11 w 27"/>
                <a:gd name="T15" fmla="*/ 16 h 27"/>
                <a:gd name="T16" fmla="*/ 15 w 27"/>
                <a:gd name="T17" fmla="*/ 10 h 27"/>
                <a:gd name="T18" fmla="*/ 10 w 27"/>
                <a:gd name="T19" fmla="*/ 6 h 27"/>
                <a:gd name="T20" fmla="*/ 7 w 27"/>
                <a:gd name="T21" fmla="*/ 7 h 27"/>
                <a:gd name="T22" fmla="*/ 7 w 27"/>
                <a:gd name="T23" fmla="*/ 6 h 27"/>
                <a:gd name="T24" fmla="*/ 10 w 27"/>
                <a:gd name="T25" fmla="*/ 3 h 27"/>
                <a:gd name="T26" fmla="*/ 12 w 27"/>
                <a:gd name="T27" fmla="*/ 0 h 27"/>
                <a:gd name="T28" fmla="*/ 13 w 27"/>
                <a:gd name="T29" fmla="*/ 0 h 27"/>
                <a:gd name="T30" fmla="*/ 13 w 27"/>
                <a:gd name="T31" fmla="*/ 3 h 27"/>
                <a:gd name="T32" fmla="*/ 24 w 27"/>
                <a:gd name="T33" fmla="*/ 12 h 27"/>
                <a:gd name="T34" fmla="*/ 27 w 27"/>
                <a:gd name="T35" fmla="*/ 11 h 27"/>
                <a:gd name="T36" fmla="*/ 27 w 27"/>
                <a:gd name="T37" fmla="*/ 12 h 27"/>
                <a:gd name="T38" fmla="*/ 25 w 27"/>
                <a:gd name="T39" fmla="*/ 15 h 27"/>
                <a:gd name="T40" fmla="*/ 22 w 27"/>
                <a:gd name="T41" fmla="*/ 18 h 27"/>
                <a:gd name="T42" fmla="*/ 22 w 27"/>
                <a:gd name="T43" fmla="*/ 18 h 27"/>
                <a:gd name="T44" fmla="*/ 22 w 27"/>
                <a:gd name="T45" fmla="*/ 15 h 27"/>
                <a:gd name="T46" fmla="*/ 16 w 27"/>
                <a:gd name="T47" fmla="*/ 11 h 27"/>
                <a:gd name="T48" fmla="*/ 11 w 27"/>
                <a:gd name="T49" fmla="*/ 16 h 27"/>
                <a:gd name="T50" fmla="*/ 17 w 27"/>
                <a:gd name="T51" fmla="*/ 21 h 27"/>
                <a:gd name="T52" fmla="*/ 20 w 27"/>
                <a:gd name="T53" fmla="*/ 20 h 27"/>
                <a:gd name="T54" fmla="*/ 20 w 27"/>
                <a:gd name="T55" fmla="*/ 21 h 27"/>
                <a:gd name="T56" fmla="*/ 17 w 27"/>
                <a:gd name="T57" fmla="*/ 24 h 27"/>
                <a:gd name="T58" fmla="*/ 15 w 27"/>
                <a:gd name="T59" fmla="*/ 27 h 27"/>
                <a:gd name="T60" fmla="*/ 14 w 27"/>
                <a:gd name="T61" fmla="*/ 27 h 27"/>
                <a:gd name="T62" fmla="*/ 14 w 27"/>
                <a:gd name="T63" fmla="*/ 24 h 27"/>
                <a:gd name="T64" fmla="*/ 3 w 27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" h="27">
                  <a:moveTo>
                    <a:pt x="3" y="15"/>
                  </a:moveTo>
                  <a:cubicBezTo>
                    <a:pt x="1" y="14"/>
                    <a:pt x="1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1" y="14"/>
                    <a:pt x="2" y="13"/>
                    <a:pt x="3" y="12"/>
                  </a:cubicBezTo>
                  <a:cubicBezTo>
                    <a:pt x="3" y="11"/>
                    <a:pt x="4" y="10"/>
                    <a:pt x="5" y="9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4" y="10"/>
                    <a:pt x="6" y="1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5"/>
                    <a:pt x="8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0" y="2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1" y="1"/>
                    <a:pt x="13" y="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3"/>
                    <a:pt x="27" y="11"/>
                    <a:pt x="27" y="11"/>
                  </a:cubicBezTo>
                  <a:cubicBezTo>
                    <a:pt x="27" y="11"/>
                    <a:pt x="27" y="12"/>
                    <a:pt x="27" y="12"/>
                  </a:cubicBezTo>
                  <a:cubicBezTo>
                    <a:pt x="26" y="13"/>
                    <a:pt x="25" y="14"/>
                    <a:pt x="25" y="15"/>
                  </a:cubicBezTo>
                  <a:cubicBezTo>
                    <a:pt x="24" y="16"/>
                    <a:pt x="23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3" y="17"/>
                    <a:pt x="22" y="15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9" y="22"/>
                    <a:pt x="19" y="20"/>
                    <a:pt x="20" y="20"/>
                  </a:cubicBezTo>
                  <a:cubicBezTo>
                    <a:pt x="20" y="20"/>
                    <a:pt x="20" y="21"/>
                    <a:pt x="20" y="21"/>
                  </a:cubicBezTo>
                  <a:cubicBezTo>
                    <a:pt x="19" y="22"/>
                    <a:pt x="18" y="23"/>
                    <a:pt x="17" y="24"/>
                  </a:cubicBezTo>
                  <a:cubicBezTo>
                    <a:pt x="17" y="25"/>
                    <a:pt x="16" y="26"/>
                    <a:pt x="15" y="27"/>
                  </a:cubicBezTo>
                  <a:cubicBezTo>
                    <a:pt x="15" y="27"/>
                    <a:pt x="15" y="27"/>
                    <a:pt x="14" y="27"/>
                  </a:cubicBezTo>
                  <a:cubicBezTo>
                    <a:pt x="14" y="27"/>
                    <a:pt x="16" y="26"/>
                    <a:pt x="14" y="24"/>
                  </a:cubicBezTo>
                  <a:lnTo>
                    <a:pt x="3" y="15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84870191-1180-44FE-96CA-0B6357E90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4946650"/>
              <a:ext cx="134938" cy="136525"/>
            </a:xfrm>
            <a:custGeom>
              <a:avLst/>
              <a:gdLst>
                <a:gd name="T0" fmla="*/ 3 w 24"/>
                <a:gd name="T1" fmla="*/ 9 h 24"/>
                <a:gd name="T2" fmla="*/ 0 w 24"/>
                <a:gd name="T3" fmla="*/ 9 h 24"/>
                <a:gd name="T4" fmla="*/ 1 w 24"/>
                <a:gd name="T5" fmla="*/ 8 h 24"/>
                <a:gd name="T6" fmla="*/ 4 w 24"/>
                <a:gd name="T7" fmla="*/ 6 h 24"/>
                <a:gd name="T8" fmla="*/ 12 w 24"/>
                <a:gd name="T9" fmla="*/ 0 h 24"/>
                <a:gd name="T10" fmla="*/ 16 w 24"/>
                <a:gd name="T11" fmla="*/ 4 h 24"/>
                <a:gd name="T12" fmla="*/ 17 w 24"/>
                <a:gd name="T13" fmla="*/ 4 h 24"/>
                <a:gd name="T14" fmla="*/ 17 w 24"/>
                <a:gd name="T15" fmla="*/ 4 h 24"/>
                <a:gd name="T16" fmla="*/ 14 w 24"/>
                <a:gd name="T17" fmla="*/ 3 h 24"/>
                <a:gd name="T18" fmla="*/ 7 w 24"/>
                <a:gd name="T19" fmla="*/ 4 h 24"/>
                <a:gd name="T20" fmla="*/ 6 w 24"/>
                <a:gd name="T21" fmla="*/ 5 h 24"/>
                <a:gd name="T22" fmla="*/ 11 w 24"/>
                <a:gd name="T23" fmla="*/ 12 h 24"/>
                <a:gd name="T24" fmla="*/ 11 w 24"/>
                <a:gd name="T25" fmla="*/ 11 h 24"/>
                <a:gd name="T26" fmla="*/ 12 w 24"/>
                <a:gd name="T27" fmla="*/ 7 h 24"/>
                <a:gd name="T28" fmla="*/ 12 w 24"/>
                <a:gd name="T29" fmla="*/ 6 h 24"/>
                <a:gd name="T30" fmla="*/ 12 w 24"/>
                <a:gd name="T31" fmla="*/ 6 h 24"/>
                <a:gd name="T32" fmla="*/ 17 w 24"/>
                <a:gd name="T33" fmla="*/ 13 h 24"/>
                <a:gd name="T34" fmla="*/ 17 w 24"/>
                <a:gd name="T35" fmla="*/ 13 h 24"/>
                <a:gd name="T36" fmla="*/ 17 w 24"/>
                <a:gd name="T37" fmla="*/ 13 h 24"/>
                <a:gd name="T38" fmla="*/ 11 w 24"/>
                <a:gd name="T39" fmla="*/ 12 h 24"/>
                <a:gd name="T40" fmla="*/ 11 w 24"/>
                <a:gd name="T41" fmla="*/ 12 h 24"/>
                <a:gd name="T42" fmla="*/ 15 w 24"/>
                <a:gd name="T43" fmla="*/ 18 h 24"/>
                <a:gd name="T44" fmla="*/ 18 w 24"/>
                <a:gd name="T45" fmla="*/ 18 h 24"/>
                <a:gd name="T46" fmla="*/ 21 w 24"/>
                <a:gd name="T47" fmla="*/ 9 h 24"/>
                <a:gd name="T48" fmla="*/ 21 w 24"/>
                <a:gd name="T49" fmla="*/ 8 h 24"/>
                <a:gd name="T50" fmla="*/ 21 w 24"/>
                <a:gd name="T51" fmla="*/ 8 h 24"/>
                <a:gd name="T52" fmla="*/ 22 w 24"/>
                <a:gd name="T53" fmla="*/ 9 h 24"/>
                <a:gd name="T54" fmla="*/ 24 w 24"/>
                <a:gd name="T55" fmla="*/ 15 h 24"/>
                <a:gd name="T56" fmla="*/ 15 w 24"/>
                <a:gd name="T57" fmla="*/ 21 h 24"/>
                <a:gd name="T58" fmla="*/ 12 w 24"/>
                <a:gd name="T59" fmla="*/ 24 h 24"/>
                <a:gd name="T60" fmla="*/ 11 w 24"/>
                <a:gd name="T61" fmla="*/ 24 h 24"/>
                <a:gd name="T62" fmla="*/ 12 w 24"/>
                <a:gd name="T63" fmla="*/ 21 h 24"/>
                <a:gd name="T64" fmla="*/ 3 w 24"/>
                <a:gd name="T6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3" y="9"/>
                  </a:moveTo>
                  <a:cubicBezTo>
                    <a:pt x="2" y="7"/>
                    <a:pt x="1" y="9"/>
                    <a:pt x="0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2" y="7"/>
                    <a:pt x="3" y="7"/>
                    <a:pt x="4" y="6"/>
                  </a:cubicBezTo>
                  <a:cubicBezTo>
                    <a:pt x="7" y="4"/>
                    <a:pt x="9" y="2"/>
                    <a:pt x="12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4"/>
                    <a:pt x="14" y="3"/>
                  </a:cubicBezTo>
                  <a:cubicBezTo>
                    <a:pt x="12" y="2"/>
                    <a:pt x="10" y="2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3" y="10"/>
                    <a:pt x="13" y="8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3"/>
                    <a:pt x="17" y="13"/>
                  </a:cubicBezTo>
                  <a:cubicBezTo>
                    <a:pt x="15" y="11"/>
                    <a:pt x="13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18"/>
                  </a:cubicBezTo>
                  <a:cubicBezTo>
                    <a:pt x="22" y="16"/>
                    <a:pt x="22" y="12"/>
                    <a:pt x="21" y="9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7"/>
                    <a:pt x="18" y="19"/>
                    <a:pt x="15" y="21"/>
                  </a:cubicBezTo>
                  <a:cubicBezTo>
                    <a:pt x="14" y="22"/>
                    <a:pt x="13" y="23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3" y="23"/>
                    <a:pt x="12" y="21"/>
                  </a:cubicBezTo>
                  <a:lnTo>
                    <a:pt x="3" y="9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C6881689-BF60-4639-ACF8-876FC2FF4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4879975"/>
              <a:ext cx="130175" cy="141288"/>
            </a:xfrm>
            <a:custGeom>
              <a:avLst/>
              <a:gdLst>
                <a:gd name="T0" fmla="*/ 8 w 23"/>
                <a:gd name="T1" fmla="*/ 19 h 25"/>
                <a:gd name="T2" fmla="*/ 11 w 23"/>
                <a:gd name="T3" fmla="*/ 22 h 25"/>
                <a:gd name="T4" fmla="*/ 13 w 23"/>
                <a:gd name="T5" fmla="*/ 22 h 25"/>
                <a:gd name="T6" fmla="*/ 13 w 23"/>
                <a:gd name="T7" fmla="*/ 22 h 25"/>
                <a:gd name="T8" fmla="*/ 10 w 23"/>
                <a:gd name="T9" fmla="*/ 23 h 25"/>
                <a:gd name="T10" fmla="*/ 7 w 23"/>
                <a:gd name="T11" fmla="*/ 25 h 25"/>
                <a:gd name="T12" fmla="*/ 6 w 23"/>
                <a:gd name="T13" fmla="*/ 24 h 25"/>
                <a:gd name="T14" fmla="*/ 7 w 23"/>
                <a:gd name="T15" fmla="*/ 23 h 25"/>
                <a:gd name="T16" fmla="*/ 8 w 23"/>
                <a:gd name="T17" fmla="*/ 19 h 25"/>
                <a:gd name="T18" fmla="*/ 3 w 23"/>
                <a:gd name="T19" fmla="*/ 8 h 25"/>
                <a:gd name="T20" fmla="*/ 0 w 23"/>
                <a:gd name="T21" fmla="*/ 7 h 25"/>
                <a:gd name="T22" fmla="*/ 0 w 23"/>
                <a:gd name="T23" fmla="*/ 7 h 25"/>
                <a:gd name="T24" fmla="*/ 0 w 23"/>
                <a:gd name="T25" fmla="*/ 7 h 25"/>
                <a:gd name="T26" fmla="*/ 3 w 23"/>
                <a:gd name="T27" fmla="*/ 6 h 25"/>
                <a:gd name="T28" fmla="*/ 6 w 23"/>
                <a:gd name="T29" fmla="*/ 5 h 25"/>
                <a:gd name="T30" fmla="*/ 20 w 23"/>
                <a:gd name="T31" fmla="*/ 13 h 25"/>
                <a:gd name="T32" fmla="*/ 20 w 23"/>
                <a:gd name="T33" fmla="*/ 13 h 25"/>
                <a:gd name="T34" fmla="*/ 17 w 23"/>
                <a:gd name="T35" fmla="*/ 5 h 25"/>
                <a:gd name="T36" fmla="*/ 14 w 23"/>
                <a:gd name="T37" fmla="*/ 2 h 25"/>
                <a:gd name="T38" fmla="*/ 12 w 23"/>
                <a:gd name="T39" fmla="*/ 2 h 25"/>
                <a:gd name="T40" fmla="*/ 12 w 23"/>
                <a:gd name="T41" fmla="*/ 2 h 25"/>
                <a:gd name="T42" fmla="*/ 15 w 23"/>
                <a:gd name="T43" fmla="*/ 1 h 25"/>
                <a:gd name="T44" fmla="*/ 18 w 23"/>
                <a:gd name="T45" fmla="*/ 0 h 25"/>
                <a:gd name="T46" fmla="*/ 19 w 23"/>
                <a:gd name="T47" fmla="*/ 0 h 25"/>
                <a:gd name="T48" fmla="*/ 18 w 23"/>
                <a:gd name="T49" fmla="*/ 1 h 25"/>
                <a:gd name="T50" fmla="*/ 17 w 23"/>
                <a:gd name="T51" fmla="*/ 5 h 25"/>
                <a:gd name="T52" fmla="*/ 22 w 23"/>
                <a:gd name="T53" fmla="*/ 18 h 25"/>
                <a:gd name="T54" fmla="*/ 23 w 23"/>
                <a:gd name="T55" fmla="*/ 19 h 25"/>
                <a:gd name="T56" fmla="*/ 22 w 23"/>
                <a:gd name="T57" fmla="*/ 19 h 25"/>
                <a:gd name="T58" fmla="*/ 4 w 23"/>
                <a:gd name="T59" fmla="*/ 9 h 25"/>
                <a:gd name="T60" fmla="*/ 4 w 23"/>
                <a:gd name="T61" fmla="*/ 9 h 25"/>
                <a:gd name="T62" fmla="*/ 8 w 23"/>
                <a:gd name="T6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5">
                  <a:moveTo>
                    <a:pt x="8" y="19"/>
                  </a:moveTo>
                  <a:cubicBezTo>
                    <a:pt x="9" y="21"/>
                    <a:pt x="10" y="22"/>
                    <a:pt x="11" y="22"/>
                  </a:cubicBezTo>
                  <a:cubicBezTo>
                    <a:pt x="12" y="22"/>
                    <a:pt x="13" y="21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1" y="23"/>
                    <a:pt x="10" y="23"/>
                  </a:cubicBezTo>
                  <a:cubicBezTo>
                    <a:pt x="9" y="24"/>
                    <a:pt x="8" y="24"/>
                    <a:pt x="7" y="25"/>
                  </a:cubicBezTo>
                  <a:cubicBezTo>
                    <a:pt x="6" y="25"/>
                    <a:pt x="6" y="25"/>
                    <a:pt x="6" y="24"/>
                  </a:cubicBezTo>
                  <a:cubicBezTo>
                    <a:pt x="6" y="24"/>
                    <a:pt x="7" y="24"/>
                    <a:pt x="7" y="23"/>
                  </a:cubicBezTo>
                  <a:cubicBezTo>
                    <a:pt x="8" y="23"/>
                    <a:pt x="9" y="22"/>
                    <a:pt x="8" y="1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5" y="2"/>
                    <a:pt x="14" y="2"/>
                  </a:cubicBezTo>
                  <a:cubicBezTo>
                    <a:pt x="13" y="2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1"/>
                    <a:pt x="15" y="1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7" y="1"/>
                    <a:pt x="17" y="3"/>
                    <a:pt x="17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1ABFCA15-3618-49DA-89E3-0B273823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763" y="5861050"/>
              <a:ext cx="28575" cy="28575"/>
            </a:xfrm>
            <a:prstGeom prst="ellipse">
              <a:avLst/>
            </a:pr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9FA9210B-9844-4825-B86D-CF551F02D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150" y="5861050"/>
              <a:ext cx="28575" cy="28575"/>
            </a:xfrm>
            <a:prstGeom prst="ellipse">
              <a:avLst/>
            </a:pr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9CEF6B39-70F3-4B91-A3B8-BAC48DE6B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4450" y="4787900"/>
              <a:ext cx="1271588" cy="1289050"/>
            </a:xfrm>
            <a:custGeom>
              <a:avLst/>
              <a:gdLst>
                <a:gd name="T0" fmla="*/ 114 w 227"/>
                <a:gd name="T1" fmla="*/ 227 h 227"/>
                <a:gd name="T2" fmla="*/ 70 w 227"/>
                <a:gd name="T3" fmla="*/ 218 h 227"/>
                <a:gd name="T4" fmla="*/ 34 w 227"/>
                <a:gd name="T5" fmla="*/ 194 h 227"/>
                <a:gd name="T6" fmla="*/ 9 w 227"/>
                <a:gd name="T7" fmla="*/ 158 h 227"/>
                <a:gd name="T8" fmla="*/ 0 w 227"/>
                <a:gd name="T9" fmla="*/ 114 h 227"/>
                <a:gd name="T10" fmla="*/ 9 w 227"/>
                <a:gd name="T11" fmla="*/ 69 h 227"/>
                <a:gd name="T12" fmla="*/ 34 w 227"/>
                <a:gd name="T13" fmla="*/ 33 h 227"/>
                <a:gd name="T14" fmla="*/ 70 w 227"/>
                <a:gd name="T15" fmla="*/ 9 h 227"/>
                <a:gd name="T16" fmla="*/ 114 w 227"/>
                <a:gd name="T17" fmla="*/ 0 h 227"/>
                <a:gd name="T18" fmla="*/ 158 w 227"/>
                <a:gd name="T19" fmla="*/ 9 h 227"/>
                <a:gd name="T20" fmla="*/ 194 w 227"/>
                <a:gd name="T21" fmla="*/ 33 h 227"/>
                <a:gd name="T22" fmla="*/ 218 w 227"/>
                <a:gd name="T23" fmla="*/ 69 h 227"/>
                <a:gd name="T24" fmla="*/ 227 w 227"/>
                <a:gd name="T25" fmla="*/ 114 h 227"/>
                <a:gd name="T26" fmla="*/ 218 w 227"/>
                <a:gd name="T27" fmla="*/ 158 h 227"/>
                <a:gd name="T28" fmla="*/ 194 w 227"/>
                <a:gd name="T29" fmla="*/ 194 h 227"/>
                <a:gd name="T30" fmla="*/ 158 w 227"/>
                <a:gd name="T31" fmla="*/ 218 h 227"/>
                <a:gd name="T32" fmla="*/ 114 w 227"/>
                <a:gd name="T33" fmla="*/ 227 h 227"/>
                <a:gd name="T34" fmla="*/ 114 w 227"/>
                <a:gd name="T35" fmla="*/ 5 h 227"/>
                <a:gd name="T36" fmla="*/ 6 w 227"/>
                <a:gd name="T37" fmla="*/ 114 h 227"/>
                <a:gd name="T38" fmla="*/ 114 w 227"/>
                <a:gd name="T39" fmla="*/ 222 h 227"/>
                <a:gd name="T40" fmla="*/ 222 w 227"/>
                <a:gd name="T41" fmla="*/ 114 h 227"/>
                <a:gd name="T42" fmla="*/ 114 w 227"/>
                <a:gd name="T43" fmla="*/ 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227">
                  <a:moveTo>
                    <a:pt x="114" y="227"/>
                  </a:moveTo>
                  <a:cubicBezTo>
                    <a:pt x="98" y="227"/>
                    <a:pt x="84" y="224"/>
                    <a:pt x="70" y="218"/>
                  </a:cubicBezTo>
                  <a:cubicBezTo>
                    <a:pt x="56" y="212"/>
                    <a:pt x="44" y="204"/>
                    <a:pt x="34" y="194"/>
                  </a:cubicBezTo>
                  <a:cubicBezTo>
                    <a:pt x="23" y="183"/>
                    <a:pt x="15" y="171"/>
                    <a:pt x="9" y="158"/>
                  </a:cubicBezTo>
                  <a:cubicBezTo>
                    <a:pt x="3" y="144"/>
                    <a:pt x="0" y="129"/>
                    <a:pt x="0" y="114"/>
                  </a:cubicBezTo>
                  <a:cubicBezTo>
                    <a:pt x="0" y="98"/>
                    <a:pt x="3" y="83"/>
                    <a:pt x="9" y="69"/>
                  </a:cubicBezTo>
                  <a:cubicBezTo>
                    <a:pt x="15" y="56"/>
                    <a:pt x="23" y="44"/>
                    <a:pt x="34" y="33"/>
                  </a:cubicBezTo>
                  <a:cubicBezTo>
                    <a:pt x="44" y="23"/>
                    <a:pt x="56" y="15"/>
                    <a:pt x="70" y="9"/>
                  </a:cubicBezTo>
                  <a:cubicBezTo>
                    <a:pt x="84" y="3"/>
                    <a:pt x="98" y="0"/>
                    <a:pt x="114" y="0"/>
                  </a:cubicBezTo>
                  <a:cubicBezTo>
                    <a:pt x="129" y="0"/>
                    <a:pt x="144" y="3"/>
                    <a:pt x="158" y="9"/>
                  </a:cubicBezTo>
                  <a:cubicBezTo>
                    <a:pt x="171" y="15"/>
                    <a:pt x="184" y="23"/>
                    <a:pt x="194" y="33"/>
                  </a:cubicBezTo>
                  <a:cubicBezTo>
                    <a:pt x="204" y="44"/>
                    <a:pt x="213" y="56"/>
                    <a:pt x="218" y="69"/>
                  </a:cubicBezTo>
                  <a:cubicBezTo>
                    <a:pt x="224" y="83"/>
                    <a:pt x="227" y="98"/>
                    <a:pt x="227" y="114"/>
                  </a:cubicBezTo>
                  <a:cubicBezTo>
                    <a:pt x="227" y="129"/>
                    <a:pt x="224" y="144"/>
                    <a:pt x="218" y="158"/>
                  </a:cubicBezTo>
                  <a:cubicBezTo>
                    <a:pt x="213" y="171"/>
                    <a:pt x="204" y="183"/>
                    <a:pt x="194" y="194"/>
                  </a:cubicBezTo>
                  <a:cubicBezTo>
                    <a:pt x="184" y="204"/>
                    <a:pt x="171" y="212"/>
                    <a:pt x="158" y="218"/>
                  </a:cubicBezTo>
                  <a:cubicBezTo>
                    <a:pt x="144" y="224"/>
                    <a:pt x="129" y="227"/>
                    <a:pt x="114" y="227"/>
                  </a:cubicBezTo>
                  <a:close/>
                  <a:moveTo>
                    <a:pt x="114" y="5"/>
                  </a:moveTo>
                  <a:cubicBezTo>
                    <a:pt x="54" y="5"/>
                    <a:pt x="6" y="54"/>
                    <a:pt x="6" y="114"/>
                  </a:cubicBezTo>
                  <a:cubicBezTo>
                    <a:pt x="6" y="173"/>
                    <a:pt x="54" y="222"/>
                    <a:pt x="114" y="222"/>
                  </a:cubicBezTo>
                  <a:cubicBezTo>
                    <a:pt x="173" y="222"/>
                    <a:pt x="222" y="173"/>
                    <a:pt x="222" y="114"/>
                  </a:cubicBezTo>
                  <a:cubicBezTo>
                    <a:pt x="222" y="54"/>
                    <a:pt x="173" y="5"/>
                    <a:pt x="114" y="5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62D0B1A2-183C-4951-9C70-4566246D1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5867400"/>
              <a:ext cx="73025" cy="119063"/>
            </a:xfrm>
            <a:custGeom>
              <a:avLst/>
              <a:gdLst>
                <a:gd name="T0" fmla="*/ 8 w 13"/>
                <a:gd name="T1" fmla="*/ 17 h 21"/>
                <a:gd name="T2" fmla="*/ 10 w 13"/>
                <a:gd name="T3" fmla="*/ 20 h 21"/>
                <a:gd name="T4" fmla="*/ 11 w 13"/>
                <a:gd name="T5" fmla="*/ 21 h 21"/>
                <a:gd name="T6" fmla="*/ 11 w 13"/>
                <a:gd name="T7" fmla="*/ 21 h 21"/>
                <a:gd name="T8" fmla="*/ 5 w 13"/>
                <a:gd name="T9" fmla="*/ 19 h 21"/>
                <a:gd name="T10" fmla="*/ 0 w 13"/>
                <a:gd name="T11" fmla="*/ 17 h 21"/>
                <a:gd name="T12" fmla="*/ 0 w 13"/>
                <a:gd name="T13" fmla="*/ 17 h 21"/>
                <a:gd name="T14" fmla="*/ 2 w 13"/>
                <a:gd name="T15" fmla="*/ 17 h 21"/>
                <a:gd name="T16" fmla="*/ 4 w 13"/>
                <a:gd name="T17" fmla="*/ 16 h 21"/>
                <a:gd name="T18" fmla="*/ 9 w 13"/>
                <a:gd name="T19" fmla="*/ 3 h 21"/>
                <a:gd name="T20" fmla="*/ 8 w 13"/>
                <a:gd name="T21" fmla="*/ 2 h 21"/>
                <a:gd name="T22" fmla="*/ 4 w 13"/>
                <a:gd name="T23" fmla="*/ 1 h 21"/>
                <a:gd name="T24" fmla="*/ 4 w 13"/>
                <a:gd name="T25" fmla="*/ 1 h 21"/>
                <a:gd name="T26" fmla="*/ 7 w 13"/>
                <a:gd name="T27" fmla="*/ 1 h 21"/>
                <a:gd name="T28" fmla="*/ 13 w 13"/>
                <a:gd name="T29" fmla="*/ 1 h 21"/>
                <a:gd name="T30" fmla="*/ 13 w 13"/>
                <a:gd name="T31" fmla="*/ 2 h 21"/>
                <a:gd name="T32" fmla="*/ 8 w 13"/>
                <a:gd name="T3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21">
                  <a:moveTo>
                    <a:pt x="8" y="17"/>
                  </a:moveTo>
                  <a:cubicBezTo>
                    <a:pt x="8" y="18"/>
                    <a:pt x="8" y="19"/>
                    <a:pt x="10" y="20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0"/>
                    <a:pt x="7" y="20"/>
                    <a:pt x="5" y="19"/>
                  </a:cubicBezTo>
                  <a:cubicBezTo>
                    <a:pt x="4" y="18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2" y="17"/>
                  </a:cubicBezTo>
                  <a:cubicBezTo>
                    <a:pt x="3" y="17"/>
                    <a:pt x="4" y="17"/>
                    <a:pt x="4" y="1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8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1"/>
                    <a:pt x="7" y="1"/>
                  </a:cubicBezTo>
                  <a:cubicBezTo>
                    <a:pt x="11" y="2"/>
                    <a:pt x="13" y="1"/>
                    <a:pt x="13" y="1"/>
                  </a:cubicBezTo>
                  <a:cubicBezTo>
                    <a:pt x="13" y="1"/>
                    <a:pt x="13" y="1"/>
                    <a:pt x="13" y="2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90182496-A686-4B4E-9B59-73BF42F63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2613" y="5889625"/>
              <a:ext cx="84138" cy="107950"/>
            </a:xfrm>
            <a:custGeom>
              <a:avLst/>
              <a:gdLst>
                <a:gd name="T0" fmla="*/ 8 w 15"/>
                <a:gd name="T1" fmla="*/ 0 h 19"/>
                <a:gd name="T2" fmla="*/ 14 w 15"/>
                <a:gd name="T3" fmla="*/ 9 h 19"/>
                <a:gd name="T4" fmla="*/ 2 w 15"/>
                <a:gd name="T5" fmla="*/ 19 h 19"/>
                <a:gd name="T6" fmla="*/ 2 w 15"/>
                <a:gd name="T7" fmla="*/ 19 h 19"/>
                <a:gd name="T8" fmla="*/ 10 w 15"/>
                <a:gd name="T9" fmla="*/ 11 h 19"/>
                <a:gd name="T10" fmla="*/ 6 w 15"/>
                <a:gd name="T11" fmla="*/ 12 h 19"/>
                <a:gd name="T12" fmla="*/ 0 w 15"/>
                <a:gd name="T13" fmla="*/ 5 h 19"/>
                <a:gd name="T14" fmla="*/ 8 w 15"/>
                <a:gd name="T15" fmla="*/ 0 h 19"/>
                <a:gd name="T16" fmla="*/ 7 w 15"/>
                <a:gd name="T17" fmla="*/ 11 h 19"/>
                <a:gd name="T18" fmla="*/ 10 w 15"/>
                <a:gd name="T19" fmla="*/ 10 h 19"/>
                <a:gd name="T20" fmla="*/ 11 w 15"/>
                <a:gd name="T21" fmla="*/ 7 h 19"/>
                <a:gd name="T22" fmla="*/ 8 w 15"/>
                <a:gd name="T23" fmla="*/ 1 h 19"/>
                <a:gd name="T24" fmla="*/ 4 w 15"/>
                <a:gd name="T25" fmla="*/ 6 h 19"/>
                <a:gd name="T26" fmla="*/ 7 w 15"/>
                <a:gd name="T2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9">
                  <a:moveTo>
                    <a:pt x="8" y="0"/>
                  </a:moveTo>
                  <a:cubicBezTo>
                    <a:pt x="12" y="1"/>
                    <a:pt x="15" y="4"/>
                    <a:pt x="14" y="9"/>
                  </a:cubicBezTo>
                  <a:cubicBezTo>
                    <a:pt x="13" y="17"/>
                    <a:pt x="3" y="19"/>
                    <a:pt x="2" y="19"/>
                  </a:cubicBezTo>
                  <a:cubicBezTo>
                    <a:pt x="2" y="19"/>
                    <a:pt x="1" y="19"/>
                    <a:pt x="2" y="19"/>
                  </a:cubicBezTo>
                  <a:cubicBezTo>
                    <a:pt x="2" y="18"/>
                    <a:pt x="7" y="18"/>
                    <a:pt x="10" y="11"/>
                  </a:cubicBezTo>
                  <a:cubicBezTo>
                    <a:pt x="9" y="11"/>
                    <a:pt x="7" y="12"/>
                    <a:pt x="6" y="12"/>
                  </a:cubicBezTo>
                  <a:cubicBezTo>
                    <a:pt x="1" y="11"/>
                    <a:pt x="0" y="8"/>
                    <a:pt x="0" y="5"/>
                  </a:cubicBezTo>
                  <a:cubicBezTo>
                    <a:pt x="0" y="2"/>
                    <a:pt x="3" y="0"/>
                    <a:pt x="8" y="0"/>
                  </a:cubicBezTo>
                  <a:close/>
                  <a:moveTo>
                    <a:pt x="7" y="11"/>
                  </a:moveTo>
                  <a:cubicBezTo>
                    <a:pt x="8" y="11"/>
                    <a:pt x="10" y="10"/>
                    <a:pt x="10" y="10"/>
                  </a:cubicBezTo>
                  <a:cubicBezTo>
                    <a:pt x="10" y="10"/>
                    <a:pt x="10" y="9"/>
                    <a:pt x="11" y="7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6" y="0"/>
                    <a:pt x="4" y="1"/>
                    <a:pt x="4" y="6"/>
                  </a:cubicBezTo>
                  <a:cubicBezTo>
                    <a:pt x="3" y="9"/>
                    <a:pt x="5" y="11"/>
                    <a:pt x="7" y="11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A779FF87-4628-4ACF-BEE6-DBB1EED9F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3738" y="5889625"/>
              <a:ext cx="79375" cy="112713"/>
            </a:xfrm>
            <a:custGeom>
              <a:avLst/>
              <a:gdLst>
                <a:gd name="T0" fmla="*/ 3 w 14"/>
                <a:gd name="T1" fmla="*/ 10 h 20"/>
                <a:gd name="T2" fmla="*/ 0 w 14"/>
                <a:gd name="T3" fmla="*/ 6 h 20"/>
                <a:gd name="T4" fmla="*/ 6 w 14"/>
                <a:gd name="T5" fmla="*/ 0 h 20"/>
                <a:gd name="T6" fmla="*/ 12 w 14"/>
                <a:gd name="T7" fmla="*/ 4 h 20"/>
                <a:gd name="T8" fmla="*/ 10 w 14"/>
                <a:gd name="T9" fmla="*/ 8 h 20"/>
                <a:gd name="T10" fmla="*/ 14 w 14"/>
                <a:gd name="T11" fmla="*/ 13 h 20"/>
                <a:gd name="T12" fmla="*/ 7 w 14"/>
                <a:gd name="T13" fmla="*/ 20 h 20"/>
                <a:gd name="T14" fmla="*/ 0 w 14"/>
                <a:gd name="T15" fmla="*/ 15 h 20"/>
                <a:gd name="T16" fmla="*/ 3 w 14"/>
                <a:gd name="T17" fmla="*/ 10 h 20"/>
                <a:gd name="T18" fmla="*/ 7 w 14"/>
                <a:gd name="T19" fmla="*/ 19 h 20"/>
                <a:gd name="T20" fmla="*/ 11 w 14"/>
                <a:gd name="T21" fmla="*/ 15 h 20"/>
                <a:gd name="T22" fmla="*/ 7 w 14"/>
                <a:gd name="T23" fmla="*/ 12 h 20"/>
                <a:gd name="T24" fmla="*/ 3 w 14"/>
                <a:gd name="T25" fmla="*/ 11 h 20"/>
                <a:gd name="T26" fmla="*/ 2 w 14"/>
                <a:gd name="T27" fmla="*/ 15 h 20"/>
                <a:gd name="T28" fmla="*/ 7 w 14"/>
                <a:gd name="T29" fmla="*/ 19 h 20"/>
                <a:gd name="T30" fmla="*/ 6 w 14"/>
                <a:gd name="T31" fmla="*/ 1 h 20"/>
                <a:gd name="T32" fmla="*/ 3 w 14"/>
                <a:gd name="T33" fmla="*/ 4 h 20"/>
                <a:gd name="T34" fmla="*/ 10 w 14"/>
                <a:gd name="T35" fmla="*/ 8 h 20"/>
                <a:gd name="T36" fmla="*/ 11 w 14"/>
                <a:gd name="T37" fmla="*/ 5 h 20"/>
                <a:gd name="T38" fmla="*/ 6 w 14"/>
                <a:gd name="T3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20">
                  <a:moveTo>
                    <a:pt x="3" y="10"/>
                  </a:moveTo>
                  <a:cubicBezTo>
                    <a:pt x="1" y="9"/>
                    <a:pt x="0" y="8"/>
                    <a:pt x="0" y="6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9" y="0"/>
                    <a:pt x="12" y="2"/>
                    <a:pt x="12" y="4"/>
                  </a:cubicBezTo>
                  <a:cubicBezTo>
                    <a:pt x="12" y="6"/>
                    <a:pt x="12" y="7"/>
                    <a:pt x="10" y="8"/>
                  </a:cubicBezTo>
                  <a:cubicBezTo>
                    <a:pt x="13" y="9"/>
                    <a:pt x="14" y="11"/>
                    <a:pt x="14" y="13"/>
                  </a:cubicBezTo>
                  <a:cubicBezTo>
                    <a:pt x="14" y="17"/>
                    <a:pt x="11" y="19"/>
                    <a:pt x="7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4"/>
                    <a:pt x="1" y="12"/>
                    <a:pt x="3" y="10"/>
                  </a:cubicBezTo>
                  <a:close/>
                  <a:moveTo>
                    <a:pt x="7" y="19"/>
                  </a:moveTo>
                  <a:cubicBezTo>
                    <a:pt x="10" y="19"/>
                    <a:pt x="11" y="17"/>
                    <a:pt x="11" y="15"/>
                  </a:cubicBezTo>
                  <a:cubicBezTo>
                    <a:pt x="11" y="14"/>
                    <a:pt x="10" y="12"/>
                    <a:pt x="7" y="12"/>
                  </a:cubicBezTo>
                  <a:cubicBezTo>
                    <a:pt x="4" y="11"/>
                    <a:pt x="4" y="10"/>
                    <a:pt x="3" y="11"/>
                  </a:cubicBezTo>
                  <a:cubicBezTo>
                    <a:pt x="3" y="11"/>
                    <a:pt x="1" y="12"/>
                    <a:pt x="2" y="15"/>
                  </a:cubicBezTo>
                  <a:cubicBezTo>
                    <a:pt x="2" y="18"/>
                    <a:pt x="4" y="20"/>
                    <a:pt x="7" y="19"/>
                  </a:cubicBezTo>
                  <a:close/>
                  <a:moveTo>
                    <a:pt x="6" y="1"/>
                  </a:moveTo>
                  <a:cubicBezTo>
                    <a:pt x="4" y="1"/>
                    <a:pt x="3" y="2"/>
                    <a:pt x="3" y="4"/>
                  </a:cubicBezTo>
                  <a:cubicBezTo>
                    <a:pt x="4" y="7"/>
                    <a:pt x="8" y="8"/>
                    <a:pt x="10" y="8"/>
                  </a:cubicBezTo>
                  <a:cubicBezTo>
                    <a:pt x="11" y="8"/>
                    <a:pt x="11" y="7"/>
                    <a:pt x="11" y="5"/>
                  </a:cubicBezTo>
                  <a:cubicBezTo>
                    <a:pt x="11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CA5D768E-993F-45E5-82D3-780C5B3E9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5867400"/>
              <a:ext cx="88900" cy="119063"/>
            </a:xfrm>
            <a:custGeom>
              <a:avLst/>
              <a:gdLst>
                <a:gd name="T0" fmla="*/ 11 w 16"/>
                <a:gd name="T1" fmla="*/ 7 h 21"/>
                <a:gd name="T2" fmla="*/ 15 w 16"/>
                <a:gd name="T3" fmla="*/ 11 h 21"/>
                <a:gd name="T4" fmla="*/ 10 w 16"/>
                <a:gd name="T5" fmla="*/ 20 h 21"/>
                <a:gd name="T6" fmla="*/ 2 w 16"/>
                <a:gd name="T7" fmla="*/ 18 h 21"/>
                <a:gd name="T8" fmla="*/ 4 w 16"/>
                <a:gd name="T9" fmla="*/ 16 h 21"/>
                <a:gd name="T10" fmla="*/ 6 w 16"/>
                <a:gd name="T11" fmla="*/ 18 h 21"/>
                <a:gd name="T12" fmla="*/ 10 w 16"/>
                <a:gd name="T13" fmla="*/ 19 h 21"/>
                <a:gd name="T14" fmla="*/ 12 w 16"/>
                <a:gd name="T15" fmla="*/ 14 h 21"/>
                <a:gd name="T16" fmla="*/ 8 w 16"/>
                <a:gd name="T17" fmla="*/ 10 h 21"/>
                <a:gd name="T18" fmla="*/ 5 w 16"/>
                <a:gd name="T19" fmla="*/ 11 h 21"/>
                <a:gd name="T20" fmla="*/ 8 w 16"/>
                <a:gd name="T21" fmla="*/ 9 h 21"/>
                <a:gd name="T22" fmla="*/ 8 w 16"/>
                <a:gd name="T23" fmla="*/ 6 h 21"/>
                <a:gd name="T24" fmla="*/ 3 w 16"/>
                <a:gd name="T25" fmla="*/ 4 h 21"/>
                <a:gd name="T26" fmla="*/ 0 w 16"/>
                <a:gd name="T27" fmla="*/ 7 h 21"/>
                <a:gd name="T28" fmla="*/ 0 w 16"/>
                <a:gd name="T29" fmla="*/ 7 h 21"/>
                <a:gd name="T30" fmla="*/ 5 w 16"/>
                <a:gd name="T31" fmla="*/ 1 h 21"/>
                <a:gd name="T32" fmla="*/ 11 w 16"/>
                <a:gd name="T33" fmla="*/ 4 h 21"/>
                <a:gd name="T34" fmla="*/ 11 w 16"/>
                <a:gd name="T3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1">
                  <a:moveTo>
                    <a:pt x="11" y="7"/>
                  </a:moveTo>
                  <a:cubicBezTo>
                    <a:pt x="13" y="8"/>
                    <a:pt x="14" y="9"/>
                    <a:pt x="15" y="11"/>
                  </a:cubicBezTo>
                  <a:cubicBezTo>
                    <a:pt x="16" y="15"/>
                    <a:pt x="14" y="19"/>
                    <a:pt x="10" y="20"/>
                  </a:cubicBezTo>
                  <a:cubicBezTo>
                    <a:pt x="6" y="21"/>
                    <a:pt x="3" y="20"/>
                    <a:pt x="2" y="18"/>
                  </a:cubicBezTo>
                  <a:cubicBezTo>
                    <a:pt x="2" y="17"/>
                    <a:pt x="2" y="16"/>
                    <a:pt x="4" y="16"/>
                  </a:cubicBezTo>
                  <a:cubicBezTo>
                    <a:pt x="5" y="15"/>
                    <a:pt x="6" y="16"/>
                    <a:pt x="6" y="18"/>
                  </a:cubicBezTo>
                  <a:cubicBezTo>
                    <a:pt x="7" y="19"/>
                    <a:pt x="8" y="20"/>
                    <a:pt x="10" y="19"/>
                  </a:cubicBezTo>
                  <a:cubicBezTo>
                    <a:pt x="12" y="19"/>
                    <a:pt x="13" y="17"/>
                    <a:pt x="12" y="14"/>
                  </a:cubicBezTo>
                  <a:cubicBezTo>
                    <a:pt x="11" y="12"/>
                    <a:pt x="9" y="10"/>
                    <a:pt x="8" y="10"/>
                  </a:cubicBezTo>
                  <a:cubicBezTo>
                    <a:pt x="7" y="10"/>
                    <a:pt x="5" y="11"/>
                    <a:pt x="5" y="11"/>
                  </a:cubicBezTo>
                  <a:cubicBezTo>
                    <a:pt x="5" y="10"/>
                    <a:pt x="6" y="10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7" y="4"/>
                    <a:pt x="6" y="3"/>
                    <a:pt x="3" y="4"/>
                  </a:cubicBezTo>
                  <a:cubicBezTo>
                    <a:pt x="1" y="4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2"/>
                    <a:pt x="5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12" y="5"/>
                    <a:pt x="11" y="6"/>
                    <a:pt x="11" y="7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D8D75284-2006-45E1-849E-8E2186396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150" y="5480050"/>
              <a:ext cx="22225" cy="6350"/>
            </a:xfrm>
            <a:custGeom>
              <a:avLst/>
              <a:gdLst>
                <a:gd name="T0" fmla="*/ 1 w 4"/>
                <a:gd name="T1" fmla="*/ 1 h 1"/>
                <a:gd name="T2" fmla="*/ 2 w 4"/>
                <a:gd name="T3" fmla="*/ 1 h 1"/>
                <a:gd name="T4" fmla="*/ 4 w 4"/>
                <a:gd name="T5" fmla="*/ 1 h 1"/>
                <a:gd name="T6" fmla="*/ 4 w 4"/>
                <a:gd name="T7" fmla="*/ 1 h 1"/>
                <a:gd name="T8" fmla="*/ 2 w 4"/>
                <a:gd name="T9" fmla="*/ 0 h 1"/>
                <a:gd name="T10" fmla="*/ 0 w 4"/>
                <a:gd name="T11" fmla="*/ 1 h 1"/>
                <a:gd name="T12" fmla="*/ 1 w 4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31E07D19-C150-4F68-9C56-CC99412A4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5" y="5554663"/>
              <a:ext cx="73025" cy="17463"/>
            </a:xfrm>
            <a:custGeom>
              <a:avLst/>
              <a:gdLst>
                <a:gd name="T0" fmla="*/ 13 w 13"/>
                <a:gd name="T1" fmla="*/ 2 h 3"/>
                <a:gd name="T2" fmla="*/ 9 w 13"/>
                <a:gd name="T3" fmla="*/ 1 h 3"/>
                <a:gd name="T4" fmla="*/ 1 w 13"/>
                <a:gd name="T5" fmla="*/ 1 h 3"/>
                <a:gd name="T6" fmla="*/ 0 w 13"/>
                <a:gd name="T7" fmla="*/ 2 h 3"/>
                <a:gd name="T8" fmla="*/ 6 w 13"/>
                <a:gd name="T9" fmla="*/ 3 h 3"/>
                <a:gd name="T10" fmla="*/ 8 w 13"/>
                <a:gd name="T11" fmla="*/ 3 h 3"/>
                <a:gd name="T12" fmla="*/ 13 w 1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3" y="2"/>
                  </a:moveTo>
                  <a:cubicBezTo>
                    <a:pt x="13" y="0"/>
                    <a:pt x="13" y="1"/>
                    <a:pt x="9" y="1"/>
                  </a:cubicBezTo>
                  <a:cubicBezTo>
                    <a:pt x="8" y="1"/>
                    <a:pt x="2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6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2" y="3"/>
                    <a:pt x="12" y="3"/>
                    <a:pt x="13" y="2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A8E4CF4D-EE26-4AB3-97D5-E609595635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5043488"/>
              <a:ext cx="766763" cy="777875"/>
            </a:xfrm>
            <a:custGeom>
              <a:avLst/>
              <a:gdLst>
                <a:gd name="T0" fmla="*/ 137 w 137"/>
                <a:gd name="T1" fmla="*/ 42 h 137"/>
                <a:gd name="T2" fmla="*/ 91 w 137"/>
                <a:gd name="T3" fmla="*/ 1 h 137"/>
                <a:gd name="T4" fmla="*/ 50 w 137"/>
                <a:gd name="T5" fmla="*/ 4 h 137"/>
                <a:gd name="T6" fmla="*/ 42 w 137"/>
                <a:gd name="T7" fmla="*/ 0 h 137"/>
                <a:gd name="T8" fmla="*/ 20 w 137"/>
                <a:gd name="T9" fmla="*/ 43 h 137"/>
                <a:gd name="T10" fmla="*/ 2 w 137"/>
                <a:gd name="T11" fmla="*/ 64 h 137"/>
                <a:gd name="T12" fmla="*/ 20 w 137"/>
                <a:gd name="T13" fmla="*/ 67 h 137"/>
                <a:gd name="T14" fmla="*/ 2 w 137"/>
                <a:gd name="T15" fmla="*/ 88 h 137"/>
                <a:gd name="T16" fmla="*/ 21 w 137"/>
                <a:gd name="T17" fmla="*/ 87 h 137"/>
                <a:gd name="T18" fmla="*/ 47 w 137"/>
                <a:gd name="T19" fmla="*/ 121 h 137"/>
                <a:gd name="T20" fmla="*/ 42 w 137"/>
                <a:gd name="T21" fmla="*/ 137 h 137"/>
                <a:gd name="T22" fmla="*/ 63 w 137"/>
                <a:gd name="T23" fmla="*/ 121 h 137"/>
                <a:gd name="T24" fmla="*/ 74 w 137"/>
                <a:gd name="T25" fmla="*/ 119 h 137"/>
                <a:gd name="T26" fmla="*/ 84 w 137"/>
                <a:gd name="T27" fmla="*/ 119 h 137"/>
                <a:gd name="T28" fmla="*/ 118 w 137"/>
                <a:gd name="T29" fmla="*/ 94 h 137"/>
                <a:gd name="T30" fmla="*/ 136 w 137"/>
                <a:gd name="T31" fmla="*/ 98 h 137"/>
                <a:gd name="T32" fmla="*/ 116 w 137"/>
                <a:gd name="T33" fmla="*/ 66 h 137"/>
                <a:gd name="T34" fmla="*/ 137 w 137"/>
                <a:gd name="T35" fmla="*/ 88 h 137"/>
                <a:gd name="T36" fmla="*/ 116 w 137"/>
                <a:gd name="T37" fmla="*/ 41 h 137"/>
                <a:gd name="T38" fmla="*/ 103 w 137"/>
                <a:gd name="T39" fmla="*/ 44 h 137"/>
                <a:gd name="T40" fmla="*/ 80 w 137"/>
                <a:gd name="T41" fmla="*/ 35 h 137"/>
                <a:gd name="T42" fmla="*/ 80 w 137"/>
                <a:gd name="T43" fmla="*/ 35 h 137"/>
                <a:gd name="T44" fmla="*/ 79 w 137"/>
                <a:gd name="T45" fmla="*/ 52 h 137"/>
                <a:gd name="T46" fmla="*/ 77 w 137"/>
                <a:gd name="T47" fmla="*/ 53 h 137"/>
                <a:gd name="T48" fmla="*/ 73 w 137"/>
                <a:gd name="T49" fmla="*/ 34 h 137"/>
                <a:gd name="T50" fmla="*/ 73 w 137"/>
                <a:gd name="T51" fmla="*/ 59 h 137"/>
                <a:gd name="T52" fmla="*/ 53 w 137"/>
                <a:gd name="T53" fmla="*/ 104 h 137"/>
                <a:gd name="T54" fmla="*/ 39 w 137"/>
                <a:gd name="T55" fmla="*/ 100 h 137"/>
                <a:gd name="T56" fmla="*/ 39 w 137"/>
                <a:gd name="T57" fmla="*/ 92 h 137"/>
                <a:gd name="T58" fmla="*/ 61 w 137"/>
                <a:gd name="T59" fmla="*/ 98 h 137"/>
                <a:gd name="T60" fmla="*/ 32 w 137"/>
                <a:gd name="T61" fmla="*/ 94 h 137"/>
                <a:gd name="T62" fmla="*/ 40 w 137"/>
                <a:gd name="T63" fmla="*/ 77 h 137"/>
                <a:gd name="T64" fmla="*/ 34 w 137"/>
                <a:gd name="T65" fmla="*/ 83 h 137"/>
                <a:gd name="T66" fmla="*/ 45 w 137"/>
                <a:gd name="T67" fmla="*/ 73 h 137"/>
                <a:gd name="T68" fmla="*/ 53 w 137"/>
                <a:gd name="T69" fmla="*/ 75 h 137"/>
                <a:gd name="T70" fmla="*/ 54 w 137"/>
                <a:gd name="T71" fmla="*/ 83 h 137"/>
                <a:gd name="T72" fmla="*/ 44 w 137"/>
                <a:gd name="T73" fmla="*/ 78 h 137"/>
                <a:gd name="T74" fmla="*/ 60 w 137"/>
                <a:gd name="T75" fmla="*/ 81 h 137"/>
                <a:gd name="T76" fmla="*/ 58 w 137"/>
                <a:gd name="T77" fmla="*/ 74 h 137"/>
                <a:gd name="T78" fmla="*/ 50 w 137"/>
                <a:gd name="T79" fmla="*/ 56 h 137"/>
                <a:gd name="T80" fmla="*/ 37 w 137"/>
                <a:gd name="T81" fmla="*/ 45 h 137"/>
                <a:gd name="T82" fmla="*/ 49 w 137"/>
                <a:gd name="T83" fmla="*/ 32 h 137"/>
                <a:gd name="T84" fmla="*/ 61 w 137"/>
                <a:gd name="T85" fmla="*/ 42 h 137"/>
                <a:gd name="T86" fmla="*/ 52 w 137"/>
                <a:gd name="T87" fmla="*/ 21 h 137"/>
                <a:gd name="T88" fmla="*/ 79 w 137"/>
                <a:gd name="T89" fmla="*/ 97 h 137"/>
                <a:gd name="T90" fmla="*/ 75 w 137"/>
                <a:gd name="T91" fmla="*/ 97 h 137"/>
                <a:gd name="T92" fmla="*/ 75 w 137"/>
                <a:gd name="T93" fmla="*/ 88 h 137"/>
                <a:gd name="T94" fmla="*/ 84 w 137"/>
                <a:gd name="T95" fmla="*/ 78 h 137"/>
                <a:gd name="T96" fmla="*/ 85 w 137"/>
                <a:gd name="T97" fmla="*/ 98 h 137"/>
                <a:gd name="T98" fmla="*/ 91 w 137"/>
                <a:gd name="T99" fmla="*/ 73 h 137"/>
                <a:gd name="T100" fmla="*/ 98 w 137"/>
                <a:gd name="T101" fmla="*/ 107 h 137"/>
                <a:gd name="T102" fmla="*/ 97 w 137"/>
                <a:gd name="T103" fmla="*/ 72 h 137"/>
                <a:gd name="T104" fmla="*/ 104 w 137"/>
                <a:gd name="T105" fmla="*/ 102 h 137"/>
                <a:gd name="T106" fmla="*/ 102 w 137"/>
                <a:gd name="T107" fmla="*/ 72 h 137"/>
                <a:gd name="T108" fmla="*/ 96 w 137"/>
                <a:gd name="T109" fmla="*/ 66 h 137"/>
                <a:gd name="T110" fmla="*/ 83 w 137"/>
                <a:gd name="T111" fmla="*/ 68 h 137"/>
                <a:gd name="T112" fmla="*/ 86 w 137"/>
                <a:gd name="T113" fmla="*/ 47 h 137"/>
                <a:gd name="T114" fmla="*/ 105 w 137"/>
                <a:gd name="T115" fmla="*/ 47 h 137"/>
                <a:gd name="T116" fmla="*/ 106 w 137"/>
                <a:gd name="T117" fmla="*/ 6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" h="137">
                  <a:moveTo>
                    <a:pt x="116" y="39"/>
                  </a:moveTo>
                  <a:cubicBezTo>
                    <a:pt x="116" y="40"/>
                    <a:pt x="117" y="42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61"/>
                    <a:pt x="137" y="63"/>
                    <a:pt x="137" y="6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7" y="41"/>
                    <a:pt x="137" y="39"/>
                    <a:pt x="136" y="39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8" y="0"/>
                    <a:pt x="96" y="0"/>
                    <a:pt x="9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2" y="0"/>
                    <a:pt x="91" y="0"/>
                    <a:pt x="91" y="1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0" y="21"/>
                    <a:pt x="89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2"/>
                    <a:pt x="85" y="0"/>
                    <a:pt x="8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2" y="0"/>
                    <a:pt x="50" y="2"/>
                    <a:pt x="50" y="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1"/>
                    <a:pt x="46" y="20"/>
                    <a:pt x="46" y="19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0"/>
                    <a:pt x="46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0" y="41"/>
                    <a:pt x="0" y="4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2"/>
                    <a:pt x="21" y="40"/>
                    <a:pt x="21" y="39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4"/>
                    <a:pt x="21" y="45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5"/>
                    <a:pt x="0" y="66"/>
                    <a:pt x="0" y="6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7"/>
                    <a:pt x="1" y="85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1" y="66"/>
                    <a:pt x="21" y="64"/>
                    <a:pt x="21" y="63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8"/>
                    <a:pt x="21" y="69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9"/>
                    <a:pt x="0" y="90"/>
                    <a:pt x="0" y="92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1" y="97"/>
                    <a:pt x="2" y="98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1" y="90"/>
                    <a:pt x="21" y="88"/>
                    <a:pt x="21" y="87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92"/>
                    <a:pt x="21" y="93"/>
                    <a:pt x="20" y="94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19"/>
                    <a:pt x="49" y="119"/>
                    <a:pt x="51" y="119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2" y="119"/>
                    <a:pt x="51" y="119"/>
                    <a:pt x="50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2" y="119"/>
                    <a:pt x="63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5" y="119"/>
                    <a:pt x="64" y="119"/>
                    <a:pt x="63" y="121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9"/>
                    <a:pt x="73" y="119"/>
                    <a:pt x="72" y="119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76" y="119"/>
                    <a:pt x="77" y="119"/>
                    <a:pt x="77" y="121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6" y="137"/>
                    <a:pt x="96" y="137"/>
                    <a:pt x="97" y="137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87" y="119"/>
                    <a:pt x="86" y="119"/>
                    <a:pt x="84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89" y="119"/>
                    <a:pt x="90" y="119"/>
                    <a:pt x="91" y="121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7" y="93"/>
                    <a:pt x="116" y="92"/>
                    <a:pt x="116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8"/>
                    <a:pt x="117" y="90"/>
                    <a:pt x="118" y="91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36" y="98"/>
                    <a:pt x="136" y="98"/>
                    <a:pt x="136" y="98"/>
                  </a:cubicBezTo>
                  <a:cubicBezTo>
                    <a:pt x="137" y="97"/>
                    <a:pt x="137" y="96"/>
                    <a:pt x="137" y="95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37" y="90"/>
                    <a:pt x="137" y="89"/>
                    <a:pt x="136" y="88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7" y="69"/>
                    <a:pt x="116" y="68"/>
                    <a:pt x="116" y="66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64"/>
                    <a:pt x="117" y="66"/>
                    <a:pt x="118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36" y="84"/>
                    <a:pt x="136" y="84"/>
                    <a:pt x="136" y="84"/>
                  </a:cubicBezTo>
                  <a:cubicBezTo>
                    <a:pt x="136" y="84"/>
                    <a:pt x="136" y="84"/>
                    <a:pt x="136" y="84"/>
                  </a:cubicBezTo>
                  <a:cubicBezTo>
                    <a:pt x="137" y="85"/>
                    <a:pt x="137" y="87"/>
                    <a:pt x="137" y="88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66"/>
                    <a:pt x="137" y="65"/>
                    <a:pt x="136" y="6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7" y="45"/>
                    <a:pt x="116" y="44"/>
                    <a:pt x="116" y="43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39"/>
                  </a:lnTo>
                  <a:close/>
                  <a:moveTo>
                    <a:pt x="83" y="40"/>
                  </a:moveTo>
                  <a:cubicBezTo>
                    <a:pt x="84" y="35"/>
                    <a:pt x="84" y="35"/>
                    <a:pt x="87" y="34"/>
                  </a:cubicBezTo>
                  <a:cubicBezTo>
                    <a:pt x="91" y="33"/>
                    <a:pt x="93" y="33"/>
                    <a:pt x="95" y="33"/>
                  </a:cubicBezTo>
                  <a:cubicBezTo>
                    <a:pt x="97" y="33"/>
                    <a:pt x="101" y="33"/>
                    <a:pt x="105" y="34"/>
                  </a:cubicBezTo>
                  <a:cubicBezTo>
                    <a:pt x="106" y="35"/>
                    <a:pt x="106" y="36"/>
                    <a:pt x="106" y="42"/>
                  </a:cubicBezTo>
                  <a:cubicBezTo>
                    <a:pt x="106" y="44"/>
                    <a:pt x="105" y="44"/>
                    <a:pt x="103" y="44"/>
                  </a:cubicBezTo>
                  <a:cubicBezTo>
                    <a:pt x="101" y="44"/>
                    <a:pt x="100" y="44"/>
                    <a:pt x="97" y="44"/>
                  </a:cubicBezTo>
                  <a:cubicBezTo>
                    <a:pt x="96" y="42"/>
                    <a:pt x="95" y="37"/>
                    <a:pt x="94" y="38"/>
                  </a:cubicBezTo>
                  <a:cubicBezTo>
                    <a:pt x="93" y="38"/>
                    <a:pt x="94" y="38"/>
                    <a:pt x="92" y="41"/>
                  </a:cubicBezTo>
                  <a:cubicBezTo>
                    <a:pt x="92" y="41"/>
                    <a:pt x="91" y="43"/>
                    <a:pt x="91" y="43"/>
                  </a:cubicBezTo>
                  <a:cubicBezTo>
                    <a:pt x="89" y="44"/>
                    <a:pt x="87" y="44"/>
                    <a:pt x="85" y="44"/>
                  </a:cubicBezTo>
                  <a:cubicBezTo>
                    <a:pt x="83" y="44"/>
                    <a:pt x="83" y="43"/>
                    <a:pt x="83" y="40"/>
                  </a:cubicBezTo>
                  <a:close/>
                  <a:moveTo>
                    <a:pt x="80" y="35"/>
                  </a:moveTo>
                  <a:cubicBezTo>
                    <a:pt x="80" y="34"/>
                    <a:pt x="80" y="34"/>
                    <a:pt x="80" y="34"/>
                  </a:cubicBezTo>
                  <a:cubicBezTo>
                    <a:pt x="82" y="34"/>
                    <a:pt x="82" y="34"/>
                    <a:pt x="82" y="35"/>
                  </a:cubicBezTo>
                  <a:cubicBezTo>
                    <a:pt x="82" y="36"/>
                    <a:pt x="82" y="39"/>
                    <a:pt x="82" y="41"/>
                  </a:cubicBezTo>
                  <a:cubicBezTo>
                    <a:pt x="82" y="43"/>
                    <a:pt x="82" y="45"/>
                    <a:pt x="81" y="46"/>
                  </a:cubicBezTo>
                  <a:cubicBezTo>
                    <a:pt x="80" y="46"/>
                    <a:pt x="79" y="46"/>
                    <a:pt x="79" y="45"/>
                  </a:cubicBezTo>
                  <a:cubicBezTo>
                    <a:pt x="79" y="44"/>
                    <a:pt x="79" y="43"/>
                    <a:pt x="80" y="42"/>
                  </a:cubicBezTo>
                  <a:cubicBezTo>
                    <a:pt x="80" y="40"/>
                    <a:pt x="80" y="37"/>
                    <a:pt x="80" y="35"/>
                  </a:cubicBezTo>
                  <a:close/>
                  <a:moveTo>
                    <a:pt x="80" y="49"/>
                  </a:moveTo>
                  <a:cubicBezTo>
                    <a:pt x="82" y="50"/>
                    <a:pt x="82" y="54"/>
                    <a:pt x="82" y="54"/>
                  </a:cubicBezTo>
                  <a:cubicBezTo>
                    <a:pt x="82" y="55"/>
                    <a:pt x="82" y="59"/>
                    <a:pt x="82" y="60"/>
                  </a:cubicBezTo>
                  <a:cubicBezTo>
                    <a:pt x="82" y="61"/>
                    <a:pt x="82" y="62"/>
                    <a:pt x="82" y="63"/>
                  </a:cubicBezTo>
                  <a:cubicBezTo>
                    <a:pt x="81" y="63"/>
                    <a:pt x="81" y="63"/>
                    <a:pt x="80" y="63"/>
                  </a:cubicBezTo>
                  <a:cubicBezTo>
                    <a:pt x="79" y="63"/>
                    <a:pt x="79" y="59"/>
                    <a:pt x="79" y="58"/>
                  </a:cubicBezTo>
                  <a:cubicBezTo>
                    <a:pt x="79" y="57"/>
                    <a:pt x="79" y="54"/>
                    <a:pt x="79" y="52"/>
                  </a:cubicBezTo>
                  <a:cubicBezTo>
                    <a:pt x="78" y="49"/>
                    <a:pt x="79" y="50"/>
                    <a:pt x="80" y="49"/>
                  </a:cubicBezTo>
                  <a:close/>
                  <a:moveTo>
                    <a:pt x="75" y="47"/>
                  </a:moveTo>
                  <a:cubicBezTo>
                    <a:pt x="75" y="45"/>
                    <a:pt x="76" y="39"/>
                    <a:pt x="75" y="37"/>
                  </a:cubicBezTo>
                  <a:cubicBezTo>
                    <a:pt x="76" y="36"/>
                    <a:pt x="75" y="35"/>
                    <a:pt x="76" y="34"/>
                  </a:cubicBezTo>
                  <a:cubicBezTo>
                    <a:pt x="76" y="33"/>
                    <a:pt x="76" y="33"/>
                    <a:pt x="77" y="33"/>
                  </a:cubicBezTo>
                  <a:cubicBezTo>
                    <a:pt x="79" y="33"/>
                    <a:pt x="78" y="38"/>
                    <a:pt x="78" y="38"/>
                  </a:cubicBezTo>
                  <a:cubicBezTo>
                    <a:pt x="78" y="42"/>
                    <a:pt x="77" y="51"/>
                    <a:pt x="77" y="53"/>
                  </a:cubicBezTo>
                  <a:cubicBezTo>
                    <a:pt x="77" y="57"/>
                    <a:pt x="78" y="67"/>
                    <a:pt x="77" y="68"/>
                  </a:cubicBezTo>
                  <a:cubicBezTo>
                    <a:pt x="77" y="68"/>
                    <a:pt x="76" y="69"/>
                    <a:pt x="76" y="68"/>
                  </a:cubicBezTo>
                  <a:cubicBezTo>
                    <a:pt x="75" y="65"/>
                    <a:pt x="75" y="61"/>
                    <a:pt x="74" y="57"/>
                  </a:cubicBezTo>
                  <a:cubicBezTo>
                    <a:pt x="74" y="53"/>
                    <a:pt x="75" y="49"/>
                    <a:pt x="75" y="47"/>
                  </a:cubicBezTo>
                  <a:close/>
                  <a:moveTo>
                    <a:pt x="71" y="41"/>
                  </a:moveTo>
                  <a:cubicBezTo>
                    <a:pt x="72" y="38"/>
                    <a:pt x="71" y="35"/>
                    <a:pt x="72" y="35"/>
                  </a:cubicBezTo>
                  <a:cubicBezTo>
                    <a:pt x="72" y="34"/>
                    <a:pt x="73" y="34"/>
                    <a:pt x="73" y="34"/>
                  </a:cubicBezTo>
                  <a:cubicBezTo>
                    <a:pt x="74" y="35"/>
                    <a:pt x="75" y="44"/>
                    <a:pt x="72" y="46"/>
                  </a:cubicBezTo>
                  <a:cubicBezTo>
                    <a:pt x="72" y="46"/>
                    <a:pt x="71" y="46"/>
                    <a:pt x="71" y="45"/>
                  </a:cubicBezTo>
                  <a:cubicBezTo>
                    <a:pt x="70" y="45"/>
                    <a:pt x="71" y="43"/>
                    <a:pt x="71" y="41"/>
                  </a:cubicBezTo>
                  <a:close/>
                  <a:moveTo>
                    <a:pt x="70" y="53"/>
                  </a:moveTo>
                  <a:cubicBezTo>
                    <a:pt x="70" y="49"/>
                    <a:pt x="70" y="49"/>
                    <a:pt x="71" y="48"/>
                  </a:cubicBezTo>
                  <a:cubicBezTo>
                    <a:pt x="72" y="47"/>
                    <a:pt x="73" y="48"/>
                    <a:pt x="73" y="48"/>
                  </a:cubicBezTo>
                  <a:cubicBezTo>
                    <a:pt x="74" y="50"/>
                    <a:pt x="73" y="56"/>
                    <a:pt x="73" y="59"/>
                  </a:cubicBezTo>
                  <a:cubicBezTo>
                    <a:pt x="72" y="61"/>
                    <a:pt x="73" y="64"/>
                    <a:pt x="72" y="65"/>
                  </a:cubicBezTo>
                  <a:cubicBezTo>
                    <a:pt x="71" y="65"/>
                    <a:pt x="70" y="65"/>
                    <a:pt x="70" y="64"/>
                  </a:cubicBezTo>
                  <a:cubicBezTo>
                    <a:pt x="70" y="61"/>
                    <a:pt x="70" y="53"/>
                    <a:pt x="70" y="53"/>
                  </a:cubicBezTo>
                  <a:close/>
                  <a:moveTo>
                    <a:pt x="67" y="96"/>
                  </a:moveTo>
                  <a:cubicBezTo>
                    <a:pt x="67" y="101"/>
                    <a:pt x="66" y="101"/>
                    <a:pt x="63" y="101"/>
                  </a:cubicBezTo>
                  <a:cubicBezTo>
                    <a:pt x="60" y="101"/>
                    <a:pt x="53" y="101"/>
                    <a:pt x="53" y="101"/>
                  </a:cubicBezTo>
                  <a:cubicBezTo>
                    <a:pt x="53" y="101"/>
                    <a:pt x="53" y="103"/>
                    <a:pt x="53" y="104"/>
                  </a:cubicBezTo>
                  <a:cubicBezTo>
                    <a:pt x="53" y="106"/>
                    <a:pt x="54" y="106"/>
                    <a:pt x="47" y="107"/>
                  </a:cubicBezTo>
                  <a:cubicBezTo>
                    <a:pt x="45" y="107"/>
                    <a:pt x="34" y="107"/>
                    <a:pt x="33" y="105"/>
                  </a:cubicBezTo>
                  <a:cubicBezTo>
                    <a:pt x="32" y="104"/>
                    <a:pt x="31" y="102"/>
                    <a:pt x="32" y="100"/>
                  </a:cubicBezTo>
                  <a:cubicBezTo>
                    <a:pt x="33" y="101"/>
                    <a:pt x="35" y="102"/>
                    <a:pt x="38" y="103"/>
                  </a:cubicBezTo>
                  <a:cubicBezTo>
                    <a:pt x="41" y="104"/>
                    <a:pt x="45" y="104"/>
                    <a:pt x="48" y="104"/>
                  </a:cubicBezTo>
                  <a:cubicBezTo>
                    <a:pt x="49" y="103"/>
                    <a:pt x="49" y="103"/>
                    <a:pt x="49" y="101"/>
                  </a:cubicBezTo>
                  <a:cubicBezTo>
                    <a:pt x="44" y="101"/>
                    <a:pt x="41" y="100"/>
                    <a:pt x="39" y="100"/>
                  </a:cubicBezTo>
                  <a:cubicBezTo>
                    <a:pt x="37" y="100"/>
                    <a:pt x="37" y="100"/>
                    <a:pt x="37" y="99"/>
                  </a:cubicBezTo>
                  <a:cubicBezTo>
                    <a:pt x="37" y="97"/>
                    <a:pt x="37" y="97"/>
                    <a:pt x="39" y="97"/>
                  </a:cubicBezTo>
                  <a:cubicBezTo>
                    <a:pt x="40" y="97"/>
                    <a:pt x="42" y="98"/>
                    <a:pt x="45" y="98"/>
                  </a:cubicBezTo>
                  <a:cubicBezTo>
                    <a:pt x="47" y="98"/>
                    <a:pt x="49" y="98"/>
                    <a:pt x="49" y="98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5" y="95"/>
                    <a:pt x="44" y="95"/>
                  </a:cubicBezTo>
                  <a:cubicBezTo>
                    <a:pt x="39" y="95"/>
                    <a:pt x="40" y="94"/>
                    <a:pt x="39" y="92"/>
                  </a:cubicBezTo>
                  <a:cubicBezTo>
                    <a:pt x="40" y="88"/>
                    <a:pt x="40" y="89"/>
                    <a:pt x="43" y="89"/>
                  </a:cubicBezTo>
                  <a:cubicBezTo>
                    <a:pt x="46" y="89"/>
                    <a:pt x="55" y="89"/>
                    <a:pt x="57" y="89"/>
                  </a:cubicBezTo>
                  <a:cubicBezTo>
                    <a:pt x="60" y="89"/>
                    <a:pt x="60" y="89"/>
                    <a:pt x="60" y="92"/>
                  </a:cubicBezTo>
                  <a:cubicBezTo>
                    <a:pt x="60" y="94"/>
                    <a:pt x="60" y="95"/>
                    <a:pt x="57" y="95"/>
                  </a:cubicBezTo>
                  <a:cubicBezTo>
                    <a:pt x="56" y="95"/>
                    <a:pt x="53" y="95"/>
                    <a:pt x="53" y="95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3" y="98"/>
                    <a:pt x="63" y="95"/>
                  </a:cubicBezTo>
                  <a:cubicBezTo>
                    <a:pt x="63" y="93"/>
                    <a:pt x="64" y="90"/>
                    <a:pt x="64" y="90"/>
                  </a:cubicBezTo>
                  <a:cubicBezTo>
                    <a:pt x="64" y="90"/>
                    <a:pt x="64" y="87"/>
                    <a:pt x="61" y="87"/>
                  </a:cubicBezTo>
                  <a:cubicBezTo>
                    <a:pt x="59" y="87"/>
                    <a:pt x="46" y="87"/>
                    <a:pt x="41" y="87"/>
                  </a:cubicBezTo>
                  <a:cubicBezTo>
                    <a:pt x="37" y="87"/>
                    <a:pt x="37" y="88"/>
                    <a:pt x="36" y="89"/>
                  </a:cubicBezTo>
                  <a:cubicBezTo>
                    <a:pt x="36" y="91"/>
                    <a:pt x="36" y="97"/>
                    <a:pt x="34" y="97"/>
                  </a:cubicBezTo>
                  <a:cubicBezTo>
                    <a:pt x="31" y="96"/>
                    <a:pt x="32" y="96"/>
                    <a:pt x="32" y="94"/>
                  </a:cubicBezTo>
                  <a:cubicBezTo>
                    <a:pt x="32" y="92"/>
                    <a:pt x="33" y="89"/>
                    <a:pt x="33" y="87"/>
                  </a:cubicBezTo>
                  <a:cubicBezTo>
                    <a:pt x="34" y="85"/>
                    <a:pt x="34" y="84"/>
                    <a:pt x="44" y="84"/>
                  </a:cubicBezTo>
                  <a:cubicBezTo>
                    <a:pt x="49" y="84"/>
                    <a:pt x="62" y="84"/>
                    <a:pt x="62" y="84"/>
                  </a:cubicBezTo>
                  <a:cubicBezTo>
                    <a:pt x="65" y="84"/>
                    <a:pt x="66" y="84"/>
                    <a:pt x="67" y="87"/>
                  </a:cubicBezTo>
                  <a:cubicBezTo>
                    <a:pt x="67" y="92"/>
                    <a:pt x="67" y="93"/>
                    <a:pt x="67" y="96"/>
                  </a:cubicBezTo>
                  <a:close/>
                  <a:moveTo>
                    <a:pt x="37" y="76"/>
                  </a:moveTo>
                  <a:cubicBezTo>
                    <a:pt x="37" y="77"/>
                    <a:pt x="38" y="77"/>
                    <a:pt x="40" y="77"/>
                  </a:cubicBezTo>
                  <a:cubicBezTo>
                    <a:pt x="42" y="77"/>
                    <a:pt x="42" y="76"/>
                    <a:pt x="42" y="78"/>
                  </a:cubicBezTo>
                  <a:cubicBezTo>
                    <a:pt x="42" y="78"/>
                    <a:pt x="42" y="79"/>
                    <a:pt x="41" y="79"/>
                  </a:cubicBezTo>
                  <a:cubicBezTo>
                    <a:pt x="36" y="79"/>
                    <a:pt x="37" y="79"/>
                    <a:pt x="37" y="80"/>
                  </a:cubicBezTo>
                  <a:cubicBezTo>
                    <a:pt x="37" y="81"/>
                    <a:pt x="37" y="81"/>
                    <a:pt x="40" y="80"/>
                  </a:cubicBezTo>
                  <a:cubicBezTo>
                    <a:pt x="42" y="80"/>
                    <a:pt x="42" y="80"/>
                    <a:pt x="42" y="81"/>
                  </a:cubicBezTo>
                  <a:cubicBezTo>
                    <a:pt x="43" y="82"/>
                    <a:pt x="42" y="83"/>
                    <a:pt x="42" y="83"/>
                  </a:cubicBezTo>
                  <a:cubicBezTo>
                    <a:pt x="41" y="83"/>
                    <a:pt x="36" y="83"/>
                    <a:pt x="34" y="83"/>
                  </a:cubicBezTo>
                  <a:cubicBezTo>
                    <a:pt x="33" y="83"/>
                    <a:pt x="33" y="83"/>
                    <a:pt x="33" y="80"/>
                  </a:cubicBezTo>
                  <a:cubicBezTo>
                    <a:pt x="33" y="78"/>
                    <a:pt x="33" y="75"/>
                    <a:pt x="34" y="73"/>
                  </a:cubicBezTo>
                  <a:cubicBezTo>
                    <a:pt x="35" y="72"/>
                    <a:pt x="35" y="72"/>
                    <a:pt x="40" y="72"/>
                  </a:cubicBezTo>
                  <a:cubicBezTo>
                    <a:pt x="43" y="72"/>
                    <a:pt x="43" y="72"/>
                    <a:pt x="43" y="74"/>
                  </a:cubicBezTo>
                  <a:cubicBezTo>
                    <a:pt x="43" y="74"/>
                    <a:pt x="43" y="74"/>
                    <a:pt x="38" y="75"/>
                  </a:cubicBezTo>
                  <a:cubicBezTo>
                    <a:pt x="36" y="75"/>
                    <a:pt x="37" y="75"/>
                    <a:pt x="37" y="76"/>
                  </a:cubicBezTo>
                  <a:close/>
                  <a:moveTo>
                    <a:pt x="45" y="73"/>
                  </a:moveTo>
                  <a:cubicBezTo>
                    <a:pt x="44" y="73"/>
                    <a:pt x="45" y="72"/>
                    <a:pt x="46" y="72"/>
                  </a:cubicBezTo>
                  <a:cubicBezTo>
                    <a:pt x="46" y="72"/>
                    <a:pt x="48" y="73"/>
                    <a:pt x="49" y="73"/>
                  </a:cubicBezTo>
                  <a:cubicBezTo>
                    <a:pt x="49" y="73"/>
                    <a:pt x="50" y="73"/>
                    <a:pt x="50" y="74"/>
                  </a:cubicBezTo>
                  <a:cubicBezTo>
                    <a:pt x="51" y="74"/>
                    <a:pt x="51" y="74"/>
                    <a:pt x="51" y="73"/>
                  </a:cubicBezTo>
                  <a:cubicBezTo>
                    <a:pt x="52" y="73"/>
                    <a:pt x="54" y="72"/>
                    <a:pt x="55" y="72"/>
                  </a:cubicBezTo>
                  <a:cubicBezTo>
                    <a:pt x="55" y="72"/>
                    <a:pt x="56" y="73"/>
                    <a:pt x="56" y="74"/>
                  </a:cubicBezTo>
                  <a:cubicBezTo>
                    <a:pt x="55" y="74"/>
                    <a:pt x="54" y="75"/>
                    <a:pt x="53" y="75"/>
                  </a:cubicBezTo>
                  <a:cubicBezTo>
                    <a:pt x="54" y="76"/>
                    <a:pt x="54" y="76"/>
                    <a:pt x="55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5" y="79"/>
                    <a:pt x="55" y="79"/>
                  </a:cubicBezTo>
                  <a:cubicBezTo>
                    <a:pt x="54" y="79"/>
                    <a:pt x="54" y="80"/>
                    <a:pt x="53" y="80"/>
                  </a:cubicBezTo>
                  <a:cubicBezTo>
                    <a:pt x="54" y="80"/>
                    <a:pt x="54" y="80"/>
                    <a:pt x="55" y="81"/>
                  </a:cubicBezTo>
                  <a:cubicBezTo>
                    <a:pt x="57" y="82"/>
                    <a:pt x="57" y="81"/>
                    <a:pt x="56" y="83"/>
                  </a:cubicBezTo>
                  <a:cubicBezTo>
                    <a:pt x="55" y="84"/>
                    <a:pt x="54" y="83"/>
                    <a:pt x="54" y="83"/>
                  </a:cubicBezTo>
                  <a:cubicBezTo>
                    <a:pt x="53" y="83"/>
                    <a:pt x="52" y="82"/>
                    <a:pt x="50" y="81"/>
                  </a:cubicBezTo>
                  <a:cubicBezTo>
                    <a:pt x="49" y="82"/>
                    <a:pt x="48" y="82"/>
                    <a:pt x="47" y="83"/>
                  </a:cubicBezTo>
                  <a:cubicBezTo>
                    <a:pt x="46" y="84"/>
                    <a:pt x="45" y="84"/>
                    <a:pt x="45" y="83"/>
                  </a:cubicBezTo>
                  <a:cubicBezTo>
                    <a:pt x="44" y="82"/>
                    <a:pt x="44" y="82"/>
                    <a:pt x="46" y="81"/>
                  </a:cubicBezTo>
                  <a:cubicBezTo>
                    <a:pt x="46" y="81"/>
                    <a:pt x="47" y="80"/>
                    <a:pt x="47" y="80"/>
                  </a:cubicBezTo>
                  <a:cubicBezTo>
                    <a:pt x="47" y="80"/>
                    <a:pt x="46" y="79"/>
                    <a:pt x="45" y="79"/>
                  </a:cubicBezTo>
                  <a:cubicBezTo>
                    <a:pt x="45" y="79"/>
                    <a:pt x="44" y="78"/>
                    <a:pt x="44" y="78"/>
                  </a:cubicBezTo>
                  <a:cubicBezTo>
                    <a:pt x="44" y="77"/>
                    <a:pt x="44" y="77"/>
                    <a:pt x="46" y="76"/>
                  </a:cubicBezTo>
                  <a:cubicBezTo>
                    <a:pt x="46" y="76"/>
                    <a:pt x="47" y="75"/>
                    <a:pt x="47" y="75"/>
                  </a:cubicBezTo>
                  <a:cubicBezTo>
                    <a:pt x="46" y="75"/>
                    <a:pt x="45" y="74"/>
                    <a:pt x="45" y="73"/>
                  </a:cubicBezTo>
                  <a:close/>
                  <a:moveTo>
                    <a:pt x="66" y="83"/>
                  </a:moveTo>
                  <a:cubicBezTo>
                    <a:pt x="65" y="83"/>
                    <a:pt x="59" y="83"/>
                    <a:pt x="58" y="83"/>
                  </a:cubicBezTo>
                  <a:cubicBezTo>
                    <a:pt x="58" y="83"/>
                    <a:pt x="58" y="83"/>
                    <a:pt x="58" y="82"/>
                  </a:cubicBezTo>
                  <a:cubicBezTo>
                    <a:pt x="58" y="81"/>
                    <a:pt x="58" y="81"/>
                    <a:pt x="60" y="81"/>
                  </a:cubicBezTo>
                  <a:cubicBezTo>
                    <a:pt x="62" y="81"/>
                    <a:pt x="64" y="81"/>
                    <a:pt x="64" y="80"/>
                  </a:cubicBezTo>
                  <a:cubicBezTo>
                    <a:pt x="64" y="79"/>
                    <a:pt x="63" y="79"/>
                    <a:pt x="60" y="79"/>
                  </a:cubicBezTo>
                  <a:cubicBezTo>
                    <a:pt x="58" y="79"/>
                    <a:pt x="58" y="79"/>
                    <a:pt x="58" y="78"/>
                  </a:cubicBezTo>
                  <a:cubicBezTo>
                    <a:pt x="58" y="77"/>
                    <a:pt x="58" y="77"/>
                    <a:pt x="59" y="76"/>
                  </a:cubicBezTo>
                  <a:cubicBezTo>
                    <a:pt x="62" y="76"/>
                    <a:pt x="64" y="76"/>
                    <a:pt x="64" y="76"/>
                  </a:cubicBezTo>
                  <a:cubicBezTo>
                    <a:pt x="64" y="75"/>
                    <a:pt x="64" y="75"/>
                    <a:pt x="62" y="75"/>
                  </a:cubicBezTo>
                  <a:cubicBezTo>
                    <a:pt x="58" y="75"/>
                    <a:pt x="58" y="75"/>
                    <a:pt x="58" y="74"/>
                  </a:cubicBezTo>
                  <a:cubicBezTo>
                    <a:pt x="58" y="73"/>
                    <a:pt x="57" y="72"/>
                    <a:pt x="60" y="72"/>
                  </a:cubicBezTo>
                  <a:cubicBezTo>
                    <a:pt x="63" y="72"/>
                    <a:pt x="66" y="72"/>
                    <a:pt x="66" y="73"/>
                  </a:cubicBezTo>
                  <a:cubicBezTo>
                    <a:pt x="67" y="75"/>
                    <a:pt x="67" y="77"/>
                    <a:pt x="67" y="80"/>
                  </a:cubicBezTo>
                  <a:cubicBezTo>
                    <a:pt x="67" y="83"/>
                    <a:pt x="67" y="83"/>
                    <a:pt x="66" y="83"/>
                  </a:cubicBezTo>
                  <a:close/>
                  <a:moveTo>
                    <a:pt x="65" y="69"/>
                  </a:moveTo>
                  <a:cubicBezTo>
                    <a:pt x="64" y="70"/>
                    <a:pt x="60" y="64"/>
                    <a:pt x="58" y="61"/>
                  </a:cubicBezTo>
                  <a:cubicBezTo>
                    <a:pt x="57" y="59"/>
                    <a:pt x="53" y="56"/>
                    <a:pt x="50" y="56"/>
                  </a:cubicBezTo>
                  <a:cubicBezTo>
                    <a:pt x="45" y="56"/>
                    <a:pt x="38" y="64"/>
                    <a:pt x="37" y="67"/>
                  </a:cubicBezTo>
                  <a:cubicBezTo>
                    <a:pt x="36" y="69"/>
                    <a:pt x="35" y="70"/>
                    <a:pt x="33" y="69"/>
                  </a:cubicBezTo>
                  <a:cubicBezTo>
                    <a:pt x="32" y="68"/>
                    <a:pt x="32" y="68"/>
                    <a:pt x="33" y="66"/>
                  </a:cubicBezTo>
                  <a:cubicBezTo>
                    <a:pt x="34" y="63"/>
                    <a:pt x="40" y="56"/>
                    <a:pt x="43" y="55"/>
                  </a:cubicBezTo>
                  <a:cubicBezTo>
                    <a:pt x="45" y="52"/>
                    <a:pt x="46" y="52"/>
                    <a:pt x="47" y="49"/>
                  </a:cubicBezTo>
                  <a:cubicBezTo>
                    <a:pt x="47" y="43"/>
                    <a:pt x="47" y="42"/>
                    <a:pt x="46" y="42"/>
                  </a:cubicBezTo>
                  <a:cubicBezTo>
                    <a:pt x="44" y="41"/>
                    <a:pt x="37" y="40"/>
                    <a:pt x="37" y="45"/>
                  </a:cubicBezTo>
                  <a:cubicBezTo>
                    <a:pt x="36" y="49"/>
                    <a:pt x="36" y="50"/>
                    <a:pt x="36" y="52"/>
                  </a:cubicBezTo>
                  <a:cubicBezTo>
                    <a:pt x="36" y="54"/>
                    <a:pt x="36" y="54"/>
                    <a:pt x="34" y="54"/>
                  </a:cubicBezTo>
                  <a:cubicBezTo>
                    <a:pt x="33" y="54"/>
                    <a:pt x="33" y="46"/>
                    <a:pt x="33" y="41"/>
                  </a:cubicBezTo>
                  <a:cubicBezTo>
                    <a:pt x="34" y="38"/>
                    <a:pt x="36" y="39"/>
                    <a:pt x="39" y="38"/>
                  </a:cubicBezTo>
                  <a:cubicBezTo>
                    <a:pt x="41" y="38"/>
                    <a:pt x="43" y="38"/>
                    <a:pt x="44" y="38"/>
                  </a:cubicBezTo>
                  <a:cubicBezTo>
                    <a:pt x="46" y="38"/>
                    <a:pt x="47" y="37"/>
                    <a:pt x="47" y="35"/>
                  </a:cubicBezTo>
                  <a:cubicBezTo>
                    <a:pt x="47" y="33"/>
                    <a:pt x="48" y="33"/>
                    <a:pt x="49" y="32"/>
                  </a:cubicBezTo>
                  <a:cubicBezTo>
                    <a:pt x="51" y="32"/>
                    <a:pt x="51" y="33"/>
                    <a:pt x="51" y="35"/>
                  </a:cubicBezTo>
                  <a:cubicBezTo>
                    <a:pt x="52" y="37"/>
                    <a:pt x="51" y="38"/>
                    <a:pt x="54" y="38"/>
                  </a:cubicBezTo>
                  <a:cubicBezTo>
                    <a:pt x="57" y="38"/>
                    <a:pt x="60" y="38"/>
                    <a:pt x="61" y="38"/>
                  </a:cubicBezTo>
                  <a:cubicBezTo>
                    <a:pt x="64" y="38"/>
                    <a:pt x="66" y="38"/>
                    <a:pt x="66" y="43"/>
                  </a:cubicBezTo>
                  <a:cubicBezTo>
                    <a:pt x="66" y="47"/>
                    <a:pt x="67" y="50"/>
                    <a:pt x="66" y="52"/>
                  </a:cubicBezTo>
                  <a:cubicBezTo>
                    <a:pt x="65" y="52"/>
                    <a:pt x="64" y="53"/>
                    <a:pt x="63" y="53"/>
                  </a:cubicBezTo>
                  <a:cubicBezTo>
                    <a:pt x="62" y="52"/>
                    <a:pt x="64" y="44"/>
                    <a:pt x="61" y="42"/>
                  </a:cubicBezTo>
                  <a:cubicBezTo>
                    <a:pt x="59" y="41"/>
                    <a:pt x="54" y="41"/>
                    <a:pt x="52" y="42"/>
                  </a:cubicBezTo>
                  <a:cubicBezTo>
                    <a:pt x="51" y="43"/>
                    <a:pt x="51" y="46"/>
                    <a:pt x="51" y="48"/>
                  </a:cubicBezTo>
                  <a:cubicBezTo>
                    <a:pt x="51" y="50"/>
                    <a:pt x="51" y="51"/>
                    <a:pt x="55" y="54"/>
                  </a:cubicBezTo>
                  <a:cubicBezTo>
                    <a:pt x="58" y="56"/>
                    <a:pt x="62" y="60"/>
                    <a:pt x="65" y="64"/>
                  </a:cubicBezTo>
                  <a:cubicBezTo>
                    <a:pt x="67" y="66"/>
                    <a:pt x="69" y="68"/>
                    <a:pt x="65" y="69"/>
                  </a:cubicBezTo>
                  <a:close/>
                  <a:moveTo>
                    <a:pt x="67" y="21"/>
                  </a:moveTo>
                  <a:cubicBezTo>
                    <a:pt x="52" y="21"/>
                    <a:pt x="52" y="21"/>
                    <a:pt x="52" y="21"/>
                  </a:cubicBezTo>
                  <a:cubicBezTo>
                    <a:pt x="52" y="19"/>
                    <a:pt x="53" y="17"/>
                    <a:pt x="56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7" y="17"/>
                    <a:pt x="67" y="18"/>
                    <a:pt x="67" y="19"/>
                  </a:cubicBezTo>
                  <a:lnTo>
                    <a:pt x="67" y="21"/>
                  </a:lnTo>
                  <a:close/>
                  <a:moveTo>
                    <a:pt x="83" y="89"/>
                  </a:moveTo>
                  <a:cubicBezTo>
                    <a:pt x="82" y="90"/>
                    <a:pt x="80" y="90"/>
                    <a:pt x="79" y="91"/>
                  </a:cubicBezTo>
                  <a:cubicBezTo>
                    <a:pt x="79" y="92"/>
                    <a:pt x="79" y="97"/>
                    <a:pt x="79" y="97"/>
                  </a:cubicBezTo>
                  <a:cubicBezTo>
                    <a:pt x="80" y="98"/>
                    <a:pt x="81" y="97"/>
                    <a:pt x="82" y="97"/>
                  </a:cubicBezTo>
                  <a:cubicBezTo>
                    <a:pt x="84" y="97"/>
                    <a:pt x="84" y="101"/>
                    <a:pt x="83" y="101"/>
                  </a:cubicBezTo>
                  <a:cubicBezTo>
                    <a:pt x="82" y="101"/>
                    <a:pt x="79" y="102"/>
                    <a:pt x="77" y="102"/>
                  </a:cubicBezTo>
                  <a:cubicBezTo>
                    <a:pt x="75" y="102"/>
                    <a:pt x="74" y="102"/>
                    <a:pt x="72" y="102"/>
                  </a:cubicBezTo>
                  <a:cubicBezTo>
                    <a:pt x="70" y="102"/>
                    <a:pt x="70" y="101"/>
                    <a:pt x="70" y="100"/>
                  </a:cubicBezTo>
                  <a:cubicBezTo>
                    <a:pt x="70" y="99"/>
                    <a:pt x="70" y="98"/>
                    <a:pt x="71" y="98"/>
                  </a:cubicBezTo>
                  <a:cubicBezTo>
                    <a:pt x="73" y="98"/>
                    <a:pt x="74" y="98"/>
                    <a:pt x="75" y="97"/>
                  </a:cubicBezTo>
                  <a:cubicBezTo>
                    <a:pt x="76" y="97"/>
                    <a:pt x="75" y="95"/>
                    <a:pt x="75" y="93"/>
                  </a:cubicBezTo>
                  <a:cubicBezTo>
                    <a:pt x="75" y="92"/>
                    <a:pt x="76" y="91"/>
                    <a:pt x="74" y="91"/>
                  </a:cubicBezTo>
                  <a:cubicBezTo>
                    <a:pt x="71" y="92"/>
                    <a:pt x="71" y="92"/>
                    <a:pt x="71" y="88"/>
                  </a:cubicBezTo>
                  <a:cubicBezTo>
                    <a:pt x="71" y="86"/>
                    <a:pt x="71" y="85"/>
                    <a:pt x="71" y="83"/>
                  </a:cubicBezTo>
                  <a:cubicBezTo>
                    <a:pt x="71" y="81"/>
                    <a:pt x="71" y="80"/>
                    <a:pt x="73" y="80"/>
                  </a:cubicBezTo>
                  <a:cubicBezTo>
                    <a:pt x="75" y="79"/>
                    <a:pt x="74" y="83"/>
                    <a:pt x="74" y="85"/>
                  </a:cubicBezTo>
                  <a:cubicBezTo>
                    <a:pt x="74" y="86"/>
                    <a:pt x="74" y="88"/>
                    <a:pt x="75" y="88"/>
                  </a:cubicBezTo>
                  <a:cubicBezTo>
                    <a:pt x="77" y="88"/>
                    <a:pt x="76" y="83"/>
                    <a:pt x="76" y="79"/>
                  </a:cubicBezTo>
                  <a:cubicBezTo>
                    <a:pt x="76" y="76"/>
                    <a:pt x="75" y="75"/>
                    <a:pt x="77" y="74"/>
                  </a:cubicBezTo>
                  <a:cubicBezTo>
                    <a:pt x="79" y="74"/>
                    <a:pt x="79" y="75"/>
                    <a:pt x="79" y="77"/>
                  </a:cubicBezTo>
                  <a:cubicBezTo>
                    <a:pt x="79" y="79"/>
                    <a:pt x="79" y="87"/>
                    <a:pt x="80" y="87"/>
                  </a:cubicBezTo>
                  <a:cubicBezTo>
                    <a:pt x="82" y="87"/>
                    <a:pt x="81" y="80"/>
                    <a:pt x="81" y="79"/>
                  </a:cubicBezTo>
                  <a:cubicBezTo>
                    <a:pt x="81" y="77"/>
                    <a:pt x="81" y="77"/>
                    <a:pt x="83" y="77"/>
                  </a:cubicBezTo>
                  <a:cubicBezTo>
                    <a:pt x="84" y="76"/>
                    <a:pt x="84" y="76"/>
                    <a:pt x="84" y="78"/>
                  </a:cubicBezTo>
                  <a:cubicBezTo>
                    <a:pt x="85" y="79"/>
                    <a:pt x="85" y="81"/>
                    <a:pt x="85" y="82"/>
                  </a:cubicBezTo>
                  <a:cubicBezTo>
                    <a:pt x="84" y="84"/>
                    <a:pt x="84" y="85"/>
                    <a:pt x="84" y="86"/>
                  </a:cubicBezTo>
                  <a:cubicBezTo>
                    <a:pt x="84" y="88"/>
                    <a:pt x="83" y="89"/>
                    <a:pt x="83" y="89"/>
                  </a:cubicBezTo>
                  <a:close/>
                  <a:moveTo>
                    <a:pt x="91" y="107"/>
                  </a:moveTo>
                  <a:cubicBezTo>
                    <a:pt x="90" y="107"/>
                    <a:pt x="89" y="107"/>
                    <a:pt x="88" y="107"/>
                  </a:cubicBezTo>
                  <a:cubicBezTo>
                    <a:pt x="87" y="107"/>
                    <a:pt x="87" y="106"/>
                    <a:pt x="86" y="103"/>
                  </a:cubicBezTo>
                  <a:cubicBezTo>
                    <a:pt x="86" y="102"/>
                    <a:pt x="85" y="101"/>
                    <a:pt x="85" y="98"/>
                  </a:cubicBezTo>
                  <a:cubicBezTo>
                    <a:pt x="85" y="95"/>
                    <a:pt x="84" y="92"/>
                    <a:pt x="85" y="90"/>
                  </a:cubicBezTo>
                  <a:cubicBezTo>
                    <a:pt x="85" y="89"/>
                    <a:pt x="86" y="87"/>
                    <a:pt x="87" y="86"/>
                  </a:cubicBezTo>
                  <a:cubicBezTo>
                    <a:pt x="87" y="85"/>
                    <a:pt x="88" y="84"/>
                    <a:pt x="88" y="81"/>
                  </a:cubicBezTo>
                  <a:cubicBezTo>
                    <a:pt x="89" y="79"/>
                    <a:pt x="89" y="79"/>
                    <a:pt x="88" y="77"/>
                  </a:cubicBezTo>
                  <a:cubicBezTo>
                    <a:pt x="88" y="76"/>
                    <a:pt x="88" y="75"/>
                    <a:pt x="87" y="74"/>
                  </a:cubicBezTo>
                  <a:cubicBezTo>
                    <a:pt x="87" y="72"/>
                    <a:pt x="86" y="72"/>
                    <a:pt x="88" y="71"/>
                  </a:cubicBezTo>
                  <a:cubicBezTo>
                    <a:pt x="90" y="71"/>
                    <a:pt x="90" y="71"/>
                    <a:pt x="91" y="73"/>
                  </a:cubicBezTo>
                  <a:cubicBezTo>
                    <a:pt x="92" y="76"/>
                    <a:pt x="92" y="77"/>
                    <a:pt x="92" y="77"/>
                  </a:cubicBezTo>
                  <a:cubicBezTo>
                    <a:pt x="92" y="79"/>
                    <a:pt x="92" y="82"/>
                    <a:pt x="90" y="86"/>
                  </a:cubicBezTo>
                  <a:cubicBezTo>
                    <a:pt x="89" y="89"/>
                    <a:pt x="88" y="91"/>
                    <a:pt x="88" y="94"/>
                  </a:cubicBezTo>
                  <a:cubicBezTo>
                    <a:pt x="88" y="98"/>
                    <a:pt x="89" y="102"/>
                    <a:pt x="90" y="103"/>
                  </a:cubicBezTo>
                  <a:cubicBezTo>
                    <a:pt x="90" y="104"/>
                    <a:pt x="92" y="107"/>
                    <a:pt x="91" y="107"/>
                  </a:cubicBezTo>
                  <a:close/>
                  <a:moveTo>
                    <a:pt x="97" y="102"/>
                  </a:moveTo>
                  <a:cubicBezTo>
                    <a:pt x="97" y="104"/>
                    <a:pt x="99" y="106"/>
                    <a:pt x="98" y="107"/>
                  </a:cubicBezTo>
                  <a:cubicBezTo>
                    <a:pt x="97" y="107"/>
                    <a:pt x="95" y="107"/>
                    <a:pt x="95" y="106"/>
                  </a:cubicBezTo>
                  <a:cubicBezTo>
                    <a:pt x="94" y="105"/>
                    <a:pt x="93" y="103"/>
                    <a:pt x="92" y="100"/>
                  </a:cubicBezTo>
                  <a:cubicBezTo>
                    <a:pt x="92" y="96"/>
                    <a:pt x="92" y="94"/>
                    <a:pt x="92" y="91"/>
                  </a:cubicBezTo>
                  <a:cubicBezTo>
                    <a:pt x="93" y="86"/>
                    <a:pt x="96" y="85"/>
                    <a:pt x="96" y="81"/>
                  </a:cubicBezTo>
                  <a:cubicBezTo>
                    <a:pt x="96" y="78"/>
                    <a:pt x="96" y="77"/>
                    <a:pt x="95" y="76"/>
                  </a:cubicBezTo>
                  <a:cubicBezTo>
                    <a:pt x="95" y="74"/>
                    <a:pt x="93" y="71"/>
                    <a:pt x="95" y="71"/>
                  </a:cubicBezTo>
                  <a:cubicBezTo>
                    <a:pt x="97" y="71"/>
                    <a:pt x="97" y="72"/>
                    <a:pt x="97" y="72"/>
                  </a:cubicBezTo>
                  <a:cubicBezTo>
                    <a:pt x="98" y="73"/>
                    <a:pt x="100" y="76"/>
                    <a:pt x="100" y="78"/>
                  </a:cubicBezTo>
                  <a:cubicBezTo>
                    <a:pt x="100" y="81"/>
                    <a:pt x="99" y="84"/>
                    <a:pt x="98" y="87"/>
                  </a:cubicBezTo>
                  <a:cubicBezTo>
                    <a:pt x="96" y="90"/>
                    <a:pt x="95" y="91"/>
                    <a:pt x="95" y="94"/>
                  </a:cubicBezTo>
                  <a:cubicBezTo>
                    <a:pt x="96" y="96"/>
                    <a:pt x="96" y="98"/>
                    <a:pt x="97" y="102"/>
                  </a:cubicBezTo>
                  <a:close/>
                  <a:moveTo>
                    <a:pt x="106" y="84"/>
                  </a:moveTo>
                  <a:cubicBezTo>
                    <a:pt x="104" y="89"/>
                    <a:pt x="103" y="88"/>
                    <a:pt x="102" y="93"/>
                  </a:cubicBezTo>
                  <a:cubicBezTo>
                    <a:pt x="102" y="95"/>
                    <a:pt x="103" y="100"/>
                    <a:pt x="104" y="102"/>
                  </a:cubicBezTo>
                  <a:cubicBezTo>
                    <a:pt x="104" y="103"/>
                    <a:pt x="106" y="106"/>
                    <a:pt x="105" y="106"/>
                  </a:cubicBezTo>
                  <a:cubicBezTo>
                    <a:pt x="104" y="107"/>
                    <a:pt x="102" y="106"/>
                    <a:pt x="102" y="106"/>
                  </a:cubicBezTo>
                  <a:cubicBezTo>
                    <a:pt x="101" y="105"/>
                    <a:pt x="100" y="102"/>
                    <a:pt x="100" y="101"/>
                  </a:cubicBezTo>
                  <a:cubicBezTo>
                    <a:pt x="99" y="98"/>
                    <a:pt x="98" y="92"/>
                    <a:pt x="100" y="88"/>
                  </a:cubicBezTo>
                  <a:cubicBezTo>
                    <a:pt x="101" y="87"/>
                    <a:pt x="102" y="85"/>
                    <a:pt x="103" y="81"/>
                  </a:cubicBezTo>
                  <a:cubicBezTo>
                    <a:pt x="103" y="77"/>
                    <a:pt x="102" y="76"/>
                    <a:pt x="102" y="74"/>
                  </a:cubicBezTo>
                  <a:cubicBezTo>
                    <a:pt x="101" y="73"/>
                    <a:pt x="100" y="72"/>
                    <a:pt x="102" y="72"/>
                  </a:cubicBezTo>
                  <a:cubicBezTo>
                    <a:pt x="105" y="72"/>
                    <a:pt x="105" y="73"/>
                    <a:pt x="106" y="75"/>
                  </a:cubicBezTo>
                  <a:cubicBezTo>
                    <a:pt x="106" y="78"/>
                    <a:pt x="106" y="79"/>
                    <a:pt x="106" y="84"/>
                  </a:cubicBezTo>
                  <a:close/>
                  <a:moveTo>
                    <a:pt x="105" y="67"/>
                  </a:moveTo>
                  <a:cubicBezTo>
                    <a:pt x="103" y="68"/>
                    <a:pt x="103" y="67"/>
                    <a:pt x="103" y="64"/>
                  </a:cubicBezTo>
                  <a:cubicBezTo>
                    <a:pt x="103" y="63"/>
                    <a:pt x="103" y="57"/>
                    <a:pt x="101" y="56"/>
                  </a:cubicBezTo>
                  <a:cubicBezTo>
                    <a:pt x="99" y="55"/>
                    <a:pt x="97" y="55"/>
                    <a:pt x="96" y="56"/>
                  </a:cubicBezTo>
                  <a:cubicBezTo>
                    <a:pt x="96" y="56"/>
                    <a:pt x="96" y="66"/>
                    <a:pt x="96" y="66"/>
                  </a:cubicBezTo>
                  <a:cubicBezTo>
                    <a:pt x="96" y="69"/>
                    <a:pt x="95" y="68"/>
                    <a:pt x="94" y="68"/>
                  </a:cubicBezTo>
                  <a:cubicBezTo>
                    <a:pt x="92" y="67"/>
                    <a:pt x="92" y="66"/>
                    <a:pt x="92" y="65"/>
                  </a:cubicBezTo>
                  <a:cubicBezTo>
                    <a:pt x="92" y="63"/>
                    <a:pt x="92" y="56"/>
                    <a:pt x="92" y="56"/>
                  </a:cubicBezTo>
                  <a:cubicBezTo>
                    <a:pt x="92" y="56"/>
                    <a:pt x="88" y="55"/>
                    <a:pt x="87" y="59"/>
                  </a:cubicBezTo>
                  <a:cubicBezTo>
                    <a:pt x="87" y="63"/>
                    <a:pt x="86" y="65"/>
                    <a:pt x="86" y="66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5" y="68"/>
                    <a:pt x="84" y="68"/>
                    <a:pt x="83" y="68"/>
                  </a:cubicBezTo>
                  <a:cubicBezTo>
                    <a:pt x="83" y="66"/>
                    <a:pt x="83" y="64"/>
                    <a:pt x="84" y="62"/>
                  </a:cubicBezTo>
                  <a:cubicBezTo>
                    <a:pt x="84" y="59"/>
                    <a:pt x="85" y="57"/>
                    <a:pt x="85" y="55"/>
                  </a:cubicBezTo>
                  <a:cubicBezTo>
                    <a:pt x="86" y="54"/>
                    <a:pt x="89" y="53"/>
                    <a:pt x="92" y="52"/>
                  </a:cubicBezTo>
                  <a:cubicBezTo>
                    <a:pt x="93" y="52"/>
                    <a:pt x="93" y="50"/>
                    <a:pt x="92" y="50"/>
                  </a:cubicBezTo>
                  <a:cubicBezTo>
                    <a:pt x="91" y="49"/>
                    <a:pt x="89" y="50"/>
                    <a:pt x="87" y="50"/>
                  </a:cubicBezTo>
                  <a:cubicBezTo>
                    <a:pt x="86" y="50"/>
                    <a:pt x="85" y="51"/>
                    <a:pt x="84" y="49"/>
                  </a:cubicBezTo>
                  <a:cubicBezTo>
                    <a:pt x="84" y="48"/>
                    <a:pt x="84" y="47"/>
                    <a:pt x="86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0" y="47"/>
                    <a:pt x="92" y="47"/>
                    <a:pt x="92" y="46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3"/>
                    <a:pt x="94" y="43"/>
                    <a:pt x="95" y="43"/>
                  </a:cubicBezTo>
                  <a:cubicBezTo>
                    <a:pt x="96" y="44"/>
                    <a:pt x="96" y="44"/>
                    <a:pt x="96" y="45"/>
                  </a:cubicBezTo>
                  <a:cubicBezTo>
                    <a:pt x="96" y="46"/>
                    <a:pt x="96" y="46"/>
                    <a:pt x="100" y="46"/>
                  </a:cubicBezTo>
                  <a:cubicBezTo>
                    <a:pt x="103" y="46"/>
                    <a:pt x="105" y="46"/>
                    <a:pt x="105" y="47"/>
                  </a:cubicBezTo>
                  <a:cubicBezTo>
                    <a:pt x="105" y="48"/>
                    <a:pt x="105" y="49"/>
                    <a:pt x="105" y="49"/>
                  </a:cubicBezTo>
                  <a:cubicBezTo>
                    <a:pt x="105" y="50"/>
                    <a:pt x="104" y="49"/>
                    <a:pt x="102" y="50"/>
                  </a:cubicBezTo>
                  <a:cubicBezTo>
                    <a:pt x="100" y="50"/>
                    <a:pt x="97" y="50"/>
                    <a:pt x="96" y="50"/>
                  </a:cubicBezTo>
                  <a:cubicBezTo>
                    <a:pt x="96" y="50"/>
                    <a:pt x="96" y="51"/>
                    <a:pt x="96" y="51"/>
                  </a:cubicBezTo>
                  <a:cubicBezTo>
                    <a:pt x="96" y="52"/>
                    <a:pt x="96" y="52"/>
                    <a:pt x="98" y="52"/>
                  </a:cubicBezTo>
                  <a:cubicBezTo>
                    <a:pt x="105" y="54"/>
                    <a:pt x="105" y="54"/>
                    <a:pt x="106" y="58"/>
                  </a:cubicBezTo>
                  <a:cubicBezTo>
                    <a:pt x="106" y="62"/>
                    <a:pt x="106" y="64"/>
                    <a:pt x="106" y="65"/>
                  </a:cubicBezTo>
                  <a:cubicBezTo>
                    <a:pt x="106" y="66"/>
                    <a:pt x="107" y="67"/>
                    <a:pt x="105" y="67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CEED296F-46C1-4B88-950D-8FD9B6FA1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5248275"/>
              <a:ext cx="26988" cy="28575"/>
            </a:xfrm>
            <a:custGeom>
              <a:avLst/>
              <a:gdLst>
                <a:gd name="T0" fmla="*/ 3 w 5"/>
                <a:gd name="T1" fmla="*/ 5 h 5"/>
                <a:gd name="T2" fmla="*/ 4 w 5"/>
                <a:gd name="T3" fmla="*/ 5 h 5"/>
                <a:gd name="T4" fmla="*/ 5 w 5"/>
                <a:gd name="T5" fmla="*/ 1 h 5"/>
                <a:gd name="T6" fmla="*/ 1 w 5"/>
                <a:gd name="T7" fmla="*/ 0 h 5"/>
                <a:gd name="T8" fmla="*/ 0 w 5"/>
                <a:gd name="T9" fmla="*/ 1 h 5"/>
                <a:gd name="T10" fmla="*/ 3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5"/>
                    <a:pt x="1" y="4"/>
                    <a:pt x="3" y="5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15A8F0FD-18C0-4E76-BC62-052BE9B73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5" y="5253038"/>
              <a:ext cx="28575" cy="23813"/>
            </a:xfrm>
            <a:custGeom>
              <a:avLst/>
              <a:gdLst>
                <a:gd name="T0" fmla="*/ 1 w 5"/>
                <a:gd name="T1" fmla="*/ 4 h 4"/>
                <a:gd name="T2" fmla="*/ 2 w 5"/>
                <a:gd name="T3" fmla="*/ 4 h 4"/>
                <a:gd name="T4" fmla="*/ 5 w 5"/>
                <a:gd name="T5" fmla="*/ 0 h 4"/>
                <a:gd name="T6" fmla="*/ 2 w 5"/>
                <a:gd name="T7" fmla="*/ 0 h 4"/>
                <a:gd name="T8" fmla="*/ 1 w 5"/>
                <a:gd name="T9" fmla="*/ 1 h 4"/>
                <a:gd name="T10" fmla="*/ 1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4" y="2"/>
                    <a:pt x="5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221E1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659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DC8A3F2-9FF0-59D7-7AF2-D21F0E1FAB1C}"/>
              </a:ext>
            </a:extLst>
          </p:cNvPr>
          <p:cNvSpPr txBox="1"/>
          <p:nvPr/>
        </p:nvSpPr>
        <p:spPr>
          <a:xfrm>
            <a:off x="752239" y="2892397"/>
            <a:ext cx="10419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/>
              <a:t>基于</a:t>
            </a:r>
            <a:r>
              <a:rPr lang="en-US" altLang="zh-CN" sz="4400" dirty="0">
                <a:latin typeface="Abadi" panose="020B0604020104020204" pitchFamily="34" charset="0"/>
              </a:rPr>
              <a:t>Harmonic field</a:t>
            </a:r>
            <a:r>
              <a:rPr lang="zh-CN" altLang="en-US" sz="4400" dirty="0">
                <a:latin typeface="Abadi" panose="020B0604020104020204" pitchFamily="34" charset="0"/>
              </a:rPr>
              <a:t>的三维牙齿分割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563514-98EE-C9DC-9FB7-A800193566A8}"/>
              </a:ext>
            </a:extLst>
          </p:cNvPr>
          <p:cNvSpPr txBox="1"/>
          <p:nvPr/>
        </p:nvSpPr>
        <p:spPr>
          <a:xfrm>
            <a:off x="8829677" y="5371029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黄铭瀚</a:t>
            </a:r>
          </a:p>
        </p:txBody>
      </p:sp>
    </p:spTree>
    <p:extLst>
      <p:ext uri="{BB962C8B-B14F-4D97-AF65-F5344CB8AC3E}">
        <p14:creationId xmlns:p14="http://schemas.microsoft.com/office/powerpoint/2010/main" val="111591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2B07F6-385B-4488-71F5-95CE0C846BDC}"/>
              </a:ext>
            </a:extLst>
          </p:cNvPr>
          <p:cNvSpPr txBox="1"/>
          <p:nvPr/>
        </p:nvSpPr>
        <p:spPr>
          <a:xfrm>
            <a:off x="676827" y="2327890"/>
            <a:ext cx="1124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复现论文题目：</a:t>
            </a:r>
            <a:r>
              <a:rPr lang="en-US" altLang="zh-CN" sz="2800" dirty="0"/>
              <a:t>Mesh Segmentation with Concavity-Aware Fields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F42ADD-7F0E-0104-6572-B4A1EC385E43}"/>
              </a:ext>
            </a:extLst>
          </p:cNvPr>
          <p:cNvSpPr txBox="1"/>
          <p:nvPr/>
        </p:nvSpPr>
        <p:spPr>
          <a:xfrm>
            <a:off x="5198533" y="5151845"/>
            <a:ext cx="664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IEEE TRANSACTIONS ON VISUALIZATION AND COMPUTER GRAPHICS,2011</a:t>
            </a:r>
            <a:r>
              <a:rPr lang="en-US" altLang="zh-CN" sz="1400" b="1" dirty="0"/>
              <a:t>(journal)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2A0111-044F-7FC4-C586-5C4626DF9320}"/>
              </a:ext>
            </a:extLst>
          </p:cNvPr>
          <p:cNvSpPr txBox="1"/>
          <p:nvPr/>
        </p:nvSpPr>
        <p:spPr>
          <a:xfrm>
            <a:off x="676827" y="4081377"/>
            <a:ext cx="11544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Oscar Kin-Chung Au, the City University of Hong Kong, </a:t>
            </a:r>
            <a:r>
              <a:rPr lang="en-US" altLang="zh-CN" dirty="0" err="1"/>
              <a:t>Youyi</a:t>
            </a:r>
            <a:r>
              <a:rPr lang="en-US" altLang="zh-CN" dirty="0"/>
              <a:t> Zheng, </a:t>
            </a:r>
            <a:r>
              <a:rPr lang="en-US" altLang="zh-CN" dirty="0" err="1"/>
              <a:t>Menglin</a:t>
            </a:r>
            <a:r>
              <a:rPr lang="en-US" altLang="zh-CN" dirty="0"/>
              <a:t> Chen, </a:t>
            </a:r>
            <a:r>
              <a:rPr lang="en-US" altLang="zh-CN" dirty="0" err="1"/>
              <a:t>Pengfei</a:t>
            </a:r>
            <a:r>
              <a:rPr lang="en-US" altLang="zh-CN" dirty="0"/>
              <a:t> Xu, and </a:t>
            </a:r>
            <a:r>
              <a:rPr lang="en-US" altLang="zh-CN" dirty="0" err="1"/>
              <a:t>Chiew</a:t>
            </a:r>
            <a:r>
              <a:rPr lang="en-US" altLang="zh-CN" dirty="0"/>
              <a:t>-Lan Tai, Hong Kong University of Science and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01684D-CCBB-0C1A-FB09-55437630FC49}"/>
              </a:ext>
            </a:extLst>
          </p:cNvPr>
          <p:cNvSpPr txBox="1"/>
          <p:nvPr/>
        </p:nvSpPr>
        <p:spPr>
          <a:xfrm>
            <a:off x="702733" y="660399"/>
            <a:ext cx="57742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背景</a:t>
            </a:r>
            <a:endPara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dirty="0"/>
          </a:p>
          <a:p>
            <a:r>
              <a:rPr lang="zh-CN" altLang="en-US" dirty="0"/>
              <a:t>将三维模型分成多个有实际意义的部分是几何处理的一个重要问题。许多网格处理算法，如网格编辑，形状提取，物体绑定等都需要网格分割作为预处理阶段。网格分割结果的好坏往往决定了后续网格处理的表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8DBDAE-AB87-341F-3564-F050069685E3}"/>
              </a:ext>
            </a:extLst>
          </p:cNvPr>
          <p:cNvSpPr txBox="1"/>
          <p:nvPr/>
        </p:nvSpPr>
        <p:spPr>
          <a:xfrm>
            <a:off x="702733" y="3682999"/>
            <a:ext cx="7789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其他网格分割算法中常见的问题</a:t>
            </a:r>
            <a:endPara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过多依赖人工干预（交互式）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没有充分利用分割边界的几何特征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E02D-BF08-66A5-D2FF-6A8D7895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72" y="1722768"/>
            <a:ext cx="4989678" cy="19602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902B19-D7F7-494C-2D4E-0CC7A903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1941"/>
            <a:ext cx="5884899" cy="22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3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8A06F-9666-9E31-B914-71F32D1D9ACD}"/>
              </a:ext>
            </a:extLst>
          </p:cNvPr>
          <p:cNvSpPr txBox="1"/>
          <p:nvPr/>
        </p:nvSpPr>
        <p:spPr>
          <a:xfrm>
            <a:off x="719667" y="220132"/>
            <a:ext cx="927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算法原理介绍</a:t>
            </a:r>
            <a:endPara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简介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/>
              <a:t>	</a:t>
            </a:r>
            <a:r>
              <a:rPr lang="zh-CN" altLang="en-US" sz="2000" dirty="0"/>
              <a:t>通过凹性切割场来提取物体上的凹陷区域，将凹陷区域的等值线作为潜在的分割线候选集，利用物体的全局信息来确定最终的分割线。</a:t>
            </a:r>
            <a:endParaRPr lang="en-US" altLang="zh-CN" sz="2000" dirty="0"/>
          </a:p>
          <a:p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A404D3-CC3A-8E07-9E78-0398F7EE269D}"/>
              </a:ext>
            </a:extLst>
          </p:cNvPr>
          <p:cNvSpPr txBox="1"/>
          <p:nvPr/>
        </p:nvSpPr>
        <p:spPr>
          <a:xfrm>
            <a:off x="719667" y="23026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Concave-Aware Segmentation Field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018AE0-4E7D-412E-F5BE-7CDE4BA50AF3}"/>
                  </a:ext>
                </a:extLst>
              </p:cNvPr>
              <p:cNvSpPr txBox="1"/>
              <p:nvPr/>
            </p:nvSpPr>
            <p:spPr>
              <a:xfrm>
                <a:off x="719667" y="2702789"/>
                <a:ext cx="82042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dirty="0">
                    <a:latin typeface="Abadi" panose="020B0604020104020204" pitchFamily="34" charset="0"/>
                  </a:rPr>
                  <a:t>选择</a:t>
                </a:r>
                <a:r>
                  <a:rPr lang="en-US" altLang="zh-CN" sz="2000" dirty="0">
                    <a:latin typeface="Abadi" panose="020B0604020104020204" pitchFamily="34" charset="0"/>
                  </a:rPr>
                  <a:t>harmonic field</a:t>
                </a:r>
                <a:r>
                  <a:rPr lang="zh-CN" altLang="en-US" sz="2000" dirty="0">
                    <a:latin typeface="Abadi" panose="020B0604020104020204" pitchFamily="34" charset="0"/>
                  </a:rPr>
                  <a:t>作为切割场，保证场的连续传播。</a:t>
                </a:r>
                <a:endParaRPr lang="en-US" altLang="zh-CN" sz="2000" dirty="0">
                  <a:latin typeface="Abadi" panose="020B0604020104020204" pitchFamily="34" charset="0"/>
                </a:endParaRPr>
              </a:p>
              <a:p>
                <a:pPr algn="just"/>
                <a:r>
                  <a:rPr lang="zh-CN" altLang="en-US" sz="2000" dirty="0">
                    <a:latin typeface="Abadi" panose="020B0604020104020204" pitchFamily="34" charset="0"/>
                  </a:rPr>
                  <a:t>求解目标</a:t>
                </a:r>
                <a:r>
                  <a:rPr lang="en-US" altLang="zh-CN" sz="2000" dirty="0">
                    <a:latin typeface="Abadi" panose="020B0604020104020204" pitchFamily="34" charset="0"/>
                  </a:rPr>
                  <a:t>:</a:t>
                </a:r>
              </a:p>
              <a:p>
                <a:pPr algn="just"/>
                <a:r>
                  <a:rPr lang="zh-CN" altLang="en-US" sz="2000" dirty="0">
                    <a:latin typeface="Abadi" panose="020B0604020104020204" pitchFamily="34" charset="0"/>
                  </a:rPr>
                  <a:t>泊松方程</a:t>
                </a:r>
                <a:r>
                  <a:rPr lang="en-US" altLang="zh-CN" sz="2000" dirty="0">
                    <a:latin typeface="Abadi" panose="020B0604020104020204" pitchFamily="34" charset="0"/>
                  </a:rPr>
                  <a:t>Δ</a:t>
                </a:r>
                <a:r>
                  <a:rPr lang="el-GR" altLang="zh-CN" sz="2000" dirty="0"/>
                  <a:t>Φ</a:t>
                </a:r>
                <a:r>
                  <a:rPr lang="en-US" altLang="zh-CN" sz="2000" dirty="0">
                    <a:latin typeface="Abadi" panose="020B0604020104020204" pitchFamily="34" charset="0"/>
                  </a:rPr>
                  <a:t> = f,</a:t>
                </a:r>
                <a:r>
                  <a:rPr lang="zh-CN" altLang="en-US" sz="2000" dirty="0">
                    <a:latin typeface="Abadi" panose="020B0604020104020204" pitchFamily="34" charset="0"/>
                  </a:rPr>
                  <a:t> </a:t>
                </a:r>
                <a:r>
                  <a:rPr lang="en-US" altLang="zh-CN" sz="2000" dirty="0">
                    <a:latin typeface="Abadi" panose="020B0604020104020204" pitchFamily="34" charset="0"/>
                  </a:rPr>
                  <a:t>Δ</a:t>
                </a:r>
                <a:r>
                  <a:rPr lang="zh-CN" altLang="en-US" sz="2000" dirty="0">
                    <a:latin typeface="Abadi" panose="020B0604020104020204" pitchFamily="34" charset="0"/>
                  </a:rPr>
                  <a:t>为拉普拉斯算子，等价为求解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Abadi" panose="020B0604020104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l-GR" altLang="zh-CN" sz="2000" dirty="0"/>
                      <m:t>Φ</m:t>
                    </m:r>
                    <m:r>
                      <m:rPr>
                        <m:nor/>
                      </m:rPr>
                      <a:rPr lang="en-US" altLang="zh-CN" sz="2000" dirty="0">
                        <a:latin typeface="Abadi" panose="020B0604020104020204" pitchFamily="34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sz="2000" dirty="0">
                  <a:latin typeface="Abadi" panose="020B0604020104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018AE0-4E7D-412E-F5BE-7CDE4BA5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7" y="2702789"/>
                <a:ext cx="8204200" cy="1292662"/>
              </a:xfrm>
              <a:prstGeom prst="rect">
                <a:avLst/>
              </a:prstGeom>
              <a:blipFill>
                <a:blip r:embed="rId3"/>
                <a:stretch>
                  <a:fillRect l="-743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ED95753-8712-1ED9-E3F3-61408DE5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53" y="4013979"/>
            <a:ext cx="5023709" cy="7937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4D86DF-05AD-998D-7539-BD1A4E7C4660}"/>
              </a:ext>
            </a:extLst>
          </p:cNvPr>
          <p:cNvSpPr txBox="1"/>
          <p:nvPr/>
        </p:nvSpPr>
        <p:spPr>
          <a:xfrm>
            <a:off x="651934" y="4969471"/>
            <a:ext cx="5181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Abadi" panose="020B0604020104020204" pitchFamily="34" charset="0"/>
              </a:rPr>
              <a:t>L</a:t>
            </a:r>
            <a:r>
              <a:rPr lang="zh-CN" altLang="en-US" sz="2000" dirty="0">
                <a:latin typeface="Abadi" panose="020B0604020104020204" pitchFamily="34" charset="0"/>
              </a:rPr>
              <a:t>为拉普拉斯矩阵，</a:t>
            </a:r>
            <a:r>
              <a:rPr lang="en-US" altLang="zh-CN" sz="2000" dirty="0">
                <a:latin typeface="Abadi" panose="020B0604020104020204" pitchFamily="34" charset="0"/>
              </a:rPr>
              <a:t>B</a:t>
            </a:r>
            <a:r>
              <a:rPr lang="zh-CN" altLang="en-US" sz="2000" dirty="0">
                <a:latin typeface="Abadi" panose="020B0604020104020204" pitchFamily="34" charset="0"/>
              </a:rPr>
              <a:t>和</a:t>
            </a:r>
            <a:r>
              <a:rPr lang="en-US" altLang="zh-CN" sz="2000" dirty="0">
                <a:latin typeface="Abadi" panose="020B0604020104020204" pitchFamily="34" charset="0"/>
              </a:rPr>
              <a:t>C</a:t>
            </a:r>
            <a:r>
              <a:rPr lang="zh-CN" altLang="en-US" sz="2000" dirty="0">
                <a:latin typeface="Abadi" panose="020B0604020104020204" pitchFamily="34" charset="0"/>
              </a:rPr>
              <a:t>分别为代表边界条件</a:t>
            </a:r>
            <a:r>
              <a:rPr lang="en-US" altLang="zh-CN" sz="2000" dirty="0">
                <a:latin typeface="Abadi" panose="020B0604020104020204" pitchFamily="34" charset="0"/>
              </a:rPr>
              <a:t>(</a:t>
            </a:r>
            <a:r>
              <a:rPr lang="zh-CN" altLang="en-US" sz="2000" dirty="0">
                <a:latin typeface="Abadi" panose="020B0604020104020204" pitchFamily="34" charset="0"/>
              </a:rPr>
              <a:t>即切割场的前景点和后景点</a:t>
            </a:r>
            <a:r>
              <a:rPr lang="en-US" altLang="zh-CN" sz="2000" dirty="0">
                <a:latin typeface="Abadi" panose="020B0604020104020204" pitchFamily="34" charset="0"/>
              </a:rPr>
              <a:t>)</a:t>
            </a:r>
            <a:r>
              <a:rPr lang="zh-CN" altLang="en-US" sz="2000" dirty="0">
                <a:latin typeface="Abadi" panose="020B0604020104020204" pitchFamily="34" charset="0"/>
              </a:rPr>
              <a:t>的向量和矩阵。</a:t>
            </a:r>
            <a:endParaRPr lang="en-US" altLang="zh-CN" sz="2000" dirty="0">
              <a:latin typeface="Abadi" panose="020B0604020104020204" pitchFamily="34" charset="0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B6815C-B1FB-262F-263D-00755EA1B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667" y="5118154"/>
            <a:ext cx="5023709" cy="11387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A54EC4-03C4-2CC9-4D4A-A379CD552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043" y="2981828"/>
            <a:ext cx="5005290" cy="15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8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950E20-6DF2-CAC2-A39E-D9A895E1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2" y="1128890"/>
            <a:ext cx="7835802" cy="43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EDE06C-87C2-00BD-24B0-2D64F207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4" y="2591182"/>
            <a:ext cx="3985154" cy="627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BB8728-99B0-D06F-2AB2-99F5DA792BC1}"/>
              </a:ext>
            </a:extLst>
          </p:cNvPr>
          <p:cNvSpPr txBox="1"/>
          <p:nvPr/>
        </p:nvSpPr>
        <p:spPr>
          <a:xfrm>
            <a:off x="821266" y="2006671"/>
            <a:ext cx="1005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判断凹（</a:t>
            </a:r>
            <a:r>
              <a:rPr lang="en-US" altLang="zh-CN" dirty="0"/>
              <a:t>concave</a:t>
            </a:r>
            <a:r>
              <a:rPr lang="zh-CN" altLang="en-US" dirty="0"/>
              <a:t>）点的方法：对于顶点</a:t>
            </a:r>
            <a:r>
              <a:rPr lang="en-US" altLang="zh-CN" dirty="0" err="1"/>
              <a:t>i</a:t>
            </a:r>
            <a:r>
              <a:rPr lang="zh-CN" altLang="en-US" dirty="0"/>
              <a:t>，若它与其任意相邻顶点</a:t>
            </a:r>
            <a:r>
              <a:rPr lang="en-US" altLang="zh-CN" dirty="0"/>
              <a:t>j</a:t>
            </a:r>
            <a:r>
              <a:rPr lang="zh-CN" altLang="en-US" dirty="0"/>
              <a:t>满足该方程，则为</a:t>
            </a:r>
            <a:r>
              <a:rPr lang="en-US" altLang="zh-CN" dirty="0"/>
              <a:t>concave</a:t>
            </a:r>
            <a:r>
              <a:rPr lang="zh-CN" altLang="en-US" dirty="0"/>
              <a:t>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2EDC4A-3177-C28C-F5E9-1AB33F794886}"/>
              </a:ext>
            </a:extLst>
          </p:cNvPr>
          <p:cNvSpPr txBox="1"/>
          <p:nvPr/>
        </p:nvSpPr>
        <p:spPr>
          <a:xfrm>
            <a:off x="821266" y="804083"/>
            <a:ext cx="581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权重设置：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BD7D4F-CD61-7D45-F6B3-DC168C3E5413}"/>
              </a:ext>
            </a:extLst>
          </p:cNvPr>
          <p:cNvSpPr txBox="1"/>
          <p:nvPr/>
        </p:nvSpPr>
        <p:spPr>
          <a:xfrm>
            <a:off x="3950229" y="676389"/>
            <a:ext cx="581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若顶点</a:t>
            </a:r>
            <a:r>
              <a:rPr lang="en-US" altLang="zh-CN" dirty="0" err="1"/>
              <a:t>i</a:t>
            </a:r>
            <a:r>
              <a:rPr lang="zh-CN" altLang="en-US" dirty="0"/>
              <a:t>或</a:t>
            </a:r>
            <a:r>
              <a:rPr lang="en-US" altLang="zh-CN" dirty="0"/>
              <a:t>j</a:t>
            </a:r>
            <a:r>
              <a:rPr lang="zh-CN" altLang="en-US" dirty="0"/>
              <a:t>中有一个是</a:t>
            </a:r>
            <a:r>
              <a:rPr lang="en-US" altLang="zh-CN" dirty="0"/>
              <a:t>concave</a:t>
            </a:r>
            <a:r>
              <a:rPr lang="zh-CN" altLang="en-US" dirty="0"/>
              <a:t>点，则</a:t>
            </a:r>
            <a:r>
              <a:rPr lang="en-US" altLang="zh-CN" dirty="0"/>
              <a:t>β</a:t>
            </a:r>
            <a:r>
              <a:rPr lang="zh-CN" altLang="en-US" dirty="0"/>
              <a:t>设置为</a:t>
            </a:r>
            <a:r>
              <a:rPr lang="en-US" altLang="zh-CN" dirty="0"/>
              <a:t>0.001</a:t>
            </a:r>
            <a:r>
              <a:rPr lang="zh-CN" altLang="en-US" dirty="0"/>
              <a:t>，否则为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D4D4A27-CB01-6628-5B30-52EE5D0AF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71" y="713120"/>
            <a:ext cx="1343025" cy="609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1C83F96-3D6A-25D7-D0EF-C11C8260D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37" y="3122725"/>
            <a:ext cx="3622834" cy="3140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F3F2FD-23F6-4C84-665F-E5C8D863A880}"/>
              </a:ext>
            </a:extLst>
          </p:cNvPr>
          <p:cNvSpPr txBox="1"/>
          <p:nvPr/>
        </p:nvSpPr>
        <p:spPr>
          <a:xfrm>
            <a:off x="7546905" y="6359730"/>
            <a:ext cx="6094428" cy="40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6943">
              <a:lnSpc>
                <a:spcPct val="80000"/>
              </a:lnSpc>
              <a:spcBef>
                <a:spcPts val="948"/>
              </a:spcBef>
            </a:pPr>
            <a:r>
              <a:rPr lang="zh-CN" altLang="en-US" sz="2500" b="1" dirty="0">
                <a:latin typeface="Abadi" panose="020B0604020104020204" pitchFamily="34" charset="0"/>
              </a:rPr>
              <a:t>牙齿表面的凹陷点</a:t>
            </a:r>
          </a:p>
        </p:txBody>
      </p:sp>
    </p:spTree>
    <p:extLst>
      <p:ext uri="{BB962C8B-B14F-4D97-AF65-F5344CB8AC3E}">
        <p14:creationId xmlns:p14="http://schemas.microsoft.com/office/powerpoint/2010/main" val="361916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51CA18-B461-DEE7-6281-B8710284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30" y="3114161"/>
            <a:ext cx="3210514" cy="26319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ECA412-7EA6-A3C7-39E2-7C906547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56" y="3021878"/>
            <a:ext cx="3210514" cy="2870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256828-74EF-5BAF-2AC2-D3131D1CAF59}"/>
              </a:ext>
            </a:extLst>
          </p:cNvPr>
          <p:cNvSpPr txBox="1"/>
          <p:nvPr/>
        </p:nvSpPr>
        <p:spPr>
          <a:xfrm>
            <a:off x="8301757" y="6055772"/>
            <a:ext cx="3107702" cy="40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6943">
              <a:lnSpc>
                <a:spcPct val="80000"/>
              </a:lnSpc>
              <a:spcBef>
                <a:spcPts val="948"/>
              </a:spcBef>
            </a:pPr>
            <a:r>
              <a:rPr lang="zh-CN" altLang="en-US" sz="2500" b="1" dirty="0">
                <a:latin typeface="Abadi" panose="020B0604020104020204" pitchFamily="34" charset="0"/>
              </a:rPr>
              <a:t>分割结果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ED7B82-0B53-F98C-5512-A173505660E3}"/>
              </a:ext>
            </a:extLst>
          </p:cNvPr>
          <p:cNvSpPr txBox="1"/>
          <p:nvPr/>
        </p:nvSpPr>
        <p:spPr>
          <a:xfrm>
            <a:off x="1287530" y="6026275"/>
            <a:ext cx="6094428" cy="40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6943">
              <a:lnSpc>
                <a:spcPct val="80000"/>
              </a:lnSpc>
              <a:spcBef>
                <a:spcPts val="948"/>
              </a:spcBef>
            </a:pPr>
            <a:r>
              <a:rPr lang="en-US" altLang="zh-CN" sz="2500" dirty="0">
                <a:latin typeface="Abadi" panose="020B0604020104020204" pitchFamily="34" charset="0"/>
              </a:rPr>
              <a:t>Harmonic field</a:t>
            </a:r>
            <a:endParaRPr lang="zh-CN" altLang="en-US" sz="2500" dirty="0">
              <a:latin typeface="Abadi" panose="020B06040201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A264E9-E5C1-7E72-7A44-B31EB4B3AFD9}"/>
              </a:ext>
            </a:extLst>
          </p:cNvPr>
          <p:cNvSpPr txBox="1"/>
          <p:nvPr/>
        </p:nvSpPr>
        <p:spPr>
          <a:xfrm>
            <a:off x="456169" y="395513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我的工作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7BE03D-BD58-FD63-C6A7-D3A513443BDD}"/>
              </a:ext>
            </a:extLst>
          </p:cNvPr>
          <p:cNvSpPr txBox="1"/>
          <p:nvPr/>
        </p:nvSpPr>
        <p:spPr>
          <a:xfrm>
            <a:off x="608806" y="1676597"/>
            <a:ext cx="10974387" cy="10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6943">
              <a:lnSpc>
                <a:spcPct val="90000"/>
              </a:lnSpc>
              <a:spcBef>
                <a:spcPts val="948"/>
              </a:spcBef>
            </a:pPr>
            <a:r>
              <a:rPr lang="en-US" altLang="zh-CN" sz="2655" dirty="0">
                <a:latin typeface="Abadi" panose="020B0604020104020204" pitchFamily="34" charset="0"/>
              </a:rPr>
              <a:t>	</a:t>
            </a:r>
            <a:r>
              <a:rPr lang="zh-CN" altLang="en-US" sz="2000" dirty="0">
                <a:latin typeface="Abadi" panose="020B0604020104020204" pitchFamily="34" charset="0"/>
              </a:rPr>
              <a:t>基于每颗牙齿牙冠部分的龈缘线存在的凹性特征，计算相对应的切割调和场</a:t>
            </a:r>
            <a:r>
              <a:rPr lang="en-US" altLang="zh-CN" sz="2000" dirty="0">
                <a:latin typeface="Abadi" panose="020B0604020104020204" pitchFamily="34" charset="0"/>
              </a:rPr>
              <a:t> (0 - 1)</a:t>
            </a:r>
            <a:r>
              <a:rPr lang="zh-CN" altLang="en-US" sz="2000" dirty="0">
                <a:latin typeface="Abadi" panose="020B0604020104020204" pitchFamily="34" charset="0"/>
              </a:rPr>
              <a:t>。该调和场为凹点赋予较低的权重，从而使得切割场能在牙齿的龈缘线处迅速衰减。然后，选取特定的阈值（</a:t>
            </a:r>
            <a:r>
              <a:rPr lang="en-US" altLang="zh-CN" sz="2000" dirty="0">
                <a:latin typeface="Abadi" panose="020B0604020104020204" pitchFamily="34" charset="0"/>
              </a:rPr>
              <a:t>0.75</a:t>
            </a:r>
            <a:r>
              <a:rPr lang="zh-CN" altLang="en-US" sz="2000" dirty="0">
                <a:latin typeface="Abadi" panose="020B0604020104020204" pitchFamily="34" charset="0"/>
              </a:rPr>
              <a:t>），选取大于该阈值的部分作为最终的分割结果</a:t>
            </a:r>
            <a:r>
              <a:rPr lang="zh-CN" altLang="en-US" sz="2400" dirty="0">
                <a:latin typeface="Abadi" panose="020B0604020104020204" pitchFamily="34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FCE2A6-EABC-B7FA-F875-2344C706BCAA}"/>
              </a:ext>
            </a:extLst>
          </p:cNvPr>
          <p:cNvSpPr txBox="1"/>
          <p:nvPr/>
        </p:nvSpPr>
        <p:spPr>
          <a:xfrm>
            <a:off x="456169" y="1130300"/>
            <a:ext cx="5941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基本思想</a:t>
            </a:r>
          </a:p>
        </p:txBody>
      </p:sp>
    </p:spTree>
    <p:extLst>
      <p:ext uri="{BB962C8B-B14F-4D97-AF65-F5344CB8AC3E}">
        <p14:creationId xmlns:p14="http://schemas.microsoft.com/office/powerpoint/2010/main" val="165829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788D3-48EF-FDDB-1E9B-DF4FF7B0A421}"/>
              </a:ext>
            </a:extLst>
          </p:cNvPr>
          <p:cNvSpPr txBox="1"/>
          <p:nvPr/>
        </p:nvSpPr>
        <p:spPr>
          <a:xfrm>
            <a:off x="418306" y="1105097"/>
            <a:ext cx="10974387" cy="5784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6943">
              <a:lnSpc>
                <a:spcPct val="90000"/>
              </a:lnSpc>
              <a:spcBef>
                <a:spcPts val="948"/>
              </a:spcBef>
            </a:pPr>
            <a:r>
              <a:rPr lang="zh-CN" altLang="en-US" sz="2400" dirty="0">
                <a:latin typeface="Abadi" panose="020B0604020104020204" pitchFamily="34" charset="0"/>
              </a:rPr>
              <a:t>相比与原论文，</a:t>
            </a:r>
            <a:r>
              <a:rPr lang="zh-CN" altLang="en-US" sz="2400" b="1" dirty="0">
                <a:latin typeface="Abadi" panose="020B0604020104020204" pitchFamily="34" charset="0"/>
              </a:rPr>
              <a:t>改进</a:t>
            </a:r>
            <a:r>
              <a:rPr lang="zh-CN" altLang="en-US" sz="2400" dirty="0">
                <a:latin typeface="Abadi" panose="020B0604020104020204" pitchFamily="34" charset="0"/>
              </a:rPr>
              <a:t>的地方：</a:t>
            </a:r>
            <a:endParaRPr lang="en-US" altLang="zh-CN" sz="2400" dirty="0">
              <a:latin typeface="Abadi" panose="020B0604020104020204" pitchFamily="34" charset="0"/>
            </a:endParaRPr>
          </a:p>
          <a:p>
            <a:pPr defTabSz="866943">
              <a:lnSpc>
                <a:spcPct val="90000"/>
              </a:lnSpc>
              <a:spcBef>
                <a:spcPts val="948"/>
              </a:spcBef>
            </a:pPr>
            <a:r>
              <a:rPr lang="en-US" altLang="zh-CN" sz="2400" dirty="0">
                <a:latin typeface="Abadi" panose="020B0604020104020204" pitchFamily="34" charset="0"/>
              </a:rPr>
              <a:t>	1</a:t>
            </a:r>
            <a:r>
              <a:rPr lang="zh-CN" altLang="en-US" sz="2400" dirty="0">
                <a:latin typeface="Abadi" panose="020B0604020104020204" pitchFamily="34" charset="0"/>
              </a:rPr>
              <a:t>、原论文所使用的方法主要适合于闭合的网格模型，我将该方法用于非闭合的牙齿网格模型，并利用非闭合的网格模型存在边界这一特点，将网格边界点设置为背景点。因此只需要人工选取前景点即可，减少了选点工作的复杂性。</a:t>
            </a:r>
            <a:endParaRPr lang="en-US" altLang="zh-CN" sz="2400" dirty="0">
              <a:latin typeface="Abadi" panose="020B0604020104020204" pitchFamily="34" charset="0"/>
            </a:endParaRPr>
          </a:p>
          <a:p>
            <a:pPr defTabSz="866943">
              <a:lnSpc>
                <a:spcPct val="90000"/>
              </a:lnSpc>
              <a:spcBef>
                <a:spcPts val="948"/>
              </a:spcBef>
            </a:pPr>
            <a:r>
              <a:rPr lang="en-US" altLang="zh-CN" sz="2400" dirty="0">
                <a:latin typeface="Abadi" panose="020B0604020104020204" pitchFamily="34" charset="0"/>
              </a:rPr>
              <a:t>	2</a:t>
            </a:r>
            <a:r>
              <a:rPr lang="zh-CN" altLang="en-US" sz="2400" dirty="0">
                <a:latin typeface="Abadi" panose="020B0604020104020204" pitchFamily="34" charset="0"/>
              </a:rPr>
              <a:t>、根据了牙齿咬合面存在大量凹陷点以及调和场本身的特性，提出了新的选点方案，对于不同牙齿的形状都有具有较好的分割效果。</a:t>
            </a:r>
            <a:endParaRPr lang="en-US" altLang="zh-CN" sz="2400" dirty="0">
              <a:latin typeface="Abadi" panose="020B0604020104020204" pitchFamily="34" charset="0"/>
            </a:endParaRPr>
          </a:p>
          <a:p>
            <a:pPr defTabSz="866943">
              <a:lnSpc>
                <a:spcPct val="90000"/>
              </a:lnSpc>
              <a:spcBef>
                <a:spcPts val="948"/>
              </a:spcBef>
            </a:pPr>
            <a:endParaRPr lang="en-US" altLang="zh-CN" sz="2400" dirty="0">
              <a:latin typeface="Abadi" panose="020B0604020104020204" pitchFamily="34" charset="0"/>
            </a:endParaRPr>
          </a:p>
          <a:p>
            <a:pPr defTabSz="866943">
              <a:lnSpc>
                <a:spcPct val="90000"/>
              </a:lnSpc>
              <a:spcBef>
                <a:spcPts val="948"/>
              </a:spcBef>
            </a:pPr>
            <a:endParaRPr lang="en-US" altLang="zh-CN" sz="2400" dirty="0">
              <a:latin typeface="Abadi" panose="020B0604020104020204" pitchFamily="34" charset="0"/>
            </a:endParaRPr>
          </a:p>
          <a:p>
            <a:pPr defTabSz="866943">
              <a:lnSpc>
                <a:spcPct val="90000"/>
              </a:lnSpc>
              <a:spcBef>
                <a:spcPts val="948"/>
              </a:spcBef>
            </a:pPr>
            <a:r>
              <a:rPr lang="zh-CN" altLang="en-US" sz="2400" b="1" dirty="0">
                <a:latin typeface="Abadi" panose="020B0604020104020204" pitchFamily="34" charset="0"/>
              </a:rPr>
              <a:t>不足</a:t>
            </a:r>
            <a:r>
              <a:rPr lang="zh-CN" altLang="en-US" sz="2400" dirty="0">
                <a:latin typeface="Abadi" panose="020B0604020104020204" pitchFamily="34" charset="0"/>
              </a:rPr>
              <a:t>的地方：</a:t>
            </a:r>
            <a:endParaRPr lang="en-US" altLang="zh-CN" sz="2400" dirty="0">
              <a:latin typeface="Abadi" panose="020B0604020104020204" pitchFamily="34" charset="0"/>
            </a:endParaRPr>
          </a:p>
          <a:p>
            <a:pPr defTabSz="866943">
              <a:lnSpc>
                <a:spcPct val="90000"/>
              </a:lnSpc>
              <a:spcBef>
                <a:spcPts val="948"/>
              </a:spcBef>
            </a:pPr>
            <a:r>
              <a:rPr lang="en-US" altLang="zh-CN" sz="2400" dirty="0">
                <a:latin typeface="Abadi" panose="020B0604020104020204" pitchFamily="34" charset="0"/>
              </a:rPr>
              <a:t>	</a:t>
            </a:r>
            <a:r>
              <a:rPr lang="zh-CN" altLang="en-US" sz="2400" dirty="0">
                <a:latin typeface="Abadi" panose="020B0604020104020204" pitchFamily="34" charset="0"/>
              </a:rPr>
              <a:t>对每一颗牙齿进行分割，需要计算一次切割场。因此，对整排牙齿的分割来说，效率较低。</a:t>
            </a:r>
            <a:endParaRPr lang="en-US" altLang="zh-CN" sz="2400" dirty="0">
              <a:latin typeface="Abadi" panose="020B0604020104020204" pitchFamily="34" charset="0"/>
            </a:endParaRPr>
          </a:p>
          <a:p>
            <a:pPr defTabSz="866943">
              <a:lnSpc>
                <a:spcPct val="90000"/>
              </a:lnSpc>
              <a:spcBef>
                <a:spcPts val="948"/>
              </a:spcBef>
            </a:pPr>
            <a:endParaRPr lang="en-US" altLang="zh-CN" sz="2400" dirty="0">
              <a:latin typeface="Abadi" panose="020B0604020104020204" pitchFamily="34" charset="0"/>
            </a:endParaRPr>
          </a:p>
          <a:p>
            <a:pPr defTabSz="866943">
              <a:lnSpc>
                <a:spcPct val="90000"/>
              </a:lnSpc>
              <a:spcBef>
                <a:spcPts val="948"/>
              </a:spcBef>
            </a:pPr>
            <a:endParaRPr lang="en-US" altLang="zh-CN" sz="2400" dirty="0">
              <a:latin typeface="Abadi" panose="020B0604020104020204" pitchFamily="34" charset="0"/>
            </a:endParaRPr>
          </a:p>
          <a:p>
            <a:pPr defTabSz="866943">
              <a:lnSpc>
                <a:spcPct val="90000"/>
              </a:lnSpc>
              <a:spcBef>
                <a:spcPts val="948"/>
              </a:spcBef>
            </a:pPr>
            <a:endParaRPr lang="zh-CN" altLang="en-US" sz="2400" dirty="0">
              <a:latin typeface="Abadi" panose="020B0604020104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2503BE-6AED-1900-6752-84DA876F4D78}"/>
              </a:ext>
            </a:extLst>
          </p:cNvPr>
          <p:cNvSpPr txBox="1"/>
          <p:nvPr/>
        </p:nvSpPr>
        <p:spPr>
          <a:xfrm>
            <a:off x="456169" y="395513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改进与不足</a:t>
            </a:r>
          </a:p>
        </p:txBody>
      </p:sp>
    </p:spTree>
    <p:extLst>
      <p:ext uri="{BB962C8B-B14F-4D97-AF65-F5344CB8AC3E}">
        <p14:creationId xmlns:p14="http://schemas.microsoft.com/office/powerpoint/2010/main" val="370002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D00E80-A3C5-079D-45AA-B474673F350A}"/>
              </a:ext>
            </a:extLst>
          </p:cNvPr>
          <p:cNvSpPr txBox="1"/>
          <p:nvPr/>
        </p:nvSpPr>
        <p:spPr>
          <a:xfrm>
            <a:off x="1252234" y="2649513"/>
            <a:ext cx="9973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/>
              <a:t>Thanks</a:t>
            </a:r>
            <a:r>
              <a:rPr lang="zh-CN" altLang="en-US" sz="9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95529418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3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A600"/>
      </a:accent1>
      <a:accent2>
        <a:srgbClr val="6B1686"/>
      </a:accent2>
      <a:accent3>
        <a:srgbClr val="E5A600"/>
      </a:accent3>
      <a:accent4>
        <a:srgbClr val="6B1686"/>
      </a:accent4>
      <a:accent5>
        <a:srgbClr val="E5A600"/>
      </a:accent5>
      <a:accent6>
        <a:srgbClr val="6B1686"/>
      </a:accent6>
      <a:hlink>
        <a:srgbClr val="E5A600"/>
      </a:hlink>
      <a:folHlink>
        <a:srgbClr val="6B168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597</Words>
  <Application>Microsoft Office PowerPoint</Application>
  <PresentationFormat>宽屏</PresentationFormat>
  <Paragraphs>45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站酷小薇LOGO体</vt:lpstr>
      <vt:lpstr>Abadi</vt:lpstr>
      <vt:lpstr>Arial</vt:lpstr>
      <vt:lpstr>Calibri</vt:lpstr>
      <vt:lpstr>Calibri Light</vt:lpstr>
      <vt:lpstr>Cambria Math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minghan</dc:creator>
  <cp:lastModifiedBy>huang minghan</cp:lastModifiedBy>
  <cp:revision>47</cp:revision>
  <dcterms:created xsi:type="dcterms:W3CDTF">2022-09-02T05:11:28Z</dcterms:created>
  <dcterms:modified xsi:type="dcterms:W3CDTF">2022-12-24T07:44:08Z</dcterms:modified>
</cp:coreProperties>
</file>