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1104265"/>
          </a:xfrm>
        </p:spPr>
        <p:txBody>
          <a:bodyPr/>
          <a:p>
            <a:r>
              <a:rPr lang="zh-CN" altLang="en-US"/>
              <a:t>初识</a:t>
            </a:r>
            <a:r>
              <a:rPr lang="en-US" altLang="zh-CN"/>
              <a:t>git </a:t>
            </a:r>
            <a:endParaRPr lang="en-US" altLang="zh-CN"/>
          </a:p>
        </p:txBody>
      </p:sp>
      <p:pic>
        <p:nvPicPr>
          <p:cNvPr id="4" name="图片 3" descr="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1764665"/>
            <a:ext cx="10058400" cy="42811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971675"/>
            <a:ext cx="10515600" cy="304927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1524000" y="390525"/>
            <a:ext cx="9144000" cy="11042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初识</a:t>
            </a:r>
            <a:r>
              <a:rPr lang="en-US" altLang="zh-CN"/>
              <a:t>git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初识</a:t>
            </a:r>
            <a:r>
              <a:rPr lang="en-US" altLang="zh-CN">
                <a:sym typeface="+mn-ea"/>
              </a:rPr>
              <a:t>git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下载安装，下载地址https://git-scm.com/downloads</a:t>
            </a:r>
            <a:endParaRPr lang="zh-CN" altLang="en-US"/>
          </a:p>
          <a:p>
            <a:r>
              <a:rPr lang="zh-CN" altLang="en-US"/>
              <a:t>1.进入要管理的目录</a:t>
            </a:r>
            <a:endParaRPr lang="zh-CN" altLang="en-US"/>
          </a:p>
          <a:p>
            <a:r>
              <a:rPr lang="zh-CN" altLang="en-US"/>
              <a:t>2.配置个人信息：用户名、邮箱</a:t>
            </a:r>
            <a:endParaRPr lang="zh-CN" altLang="en-US"/>
          </a:p>
          <a:p>
            <a:r>
              <a:rPr lang="zh-CN" altLang="en-US"/>
              <a:t>git config --global user.name “liqingteng”</a:t>
            </a:r>
            <a:endParaRPr lang="zh-CN" altLang="en-US"/>
          </a:p>
          <a:p>
            <a:r>
              <a:rPr lang="zh-CN" altLang="en-US"/>
              <a:t>git config --global user.email “li.qingteng@zte.com.cn”</a:t>
            </a:r>
            <a:endParaRPr lang="zh-CN" altLang="en-US"/>
          </a:p>
          <a:p>
            <a:r>
              <a:rPr lang="zh-CN" altLang="en-US"/>
              <a:t>3.git init</a:t>
            </a:r>
            <a:endParaRPr lang="zh-CN" altLang="en-US"/>
          </a:p>
          <a:p>
            <a:r>
              <a:rPr lang="zh-CN" altLang="en-US"/>
              <a:t>4.git status</a:t>
            </a:r>
            <a:endParaRPr lang="zh-CN" altLang="en-US"/>
          </a:p>
          <a:p>
            <a:r>
              <a:rPr lang="zh-CN" altLang="en-US"/>
              <a:t>5.git add 文件名/.</a:t>
            </a:r>
            <a:endParaRPr lang="zh-CN" altLang="en-US"/>
          </a:p>
          <a:p>
            <a:r>
              <a:rPr lang="zh-CN" altLang="en-US"/>
              <a:t>6.git commit -m “描述信息”</a:t>
            </a:r>
            <a:endParaRPr lang="zh-CN" altLang="en-US"/>
          </a:p>
          <a:p>
            <a:r>
              <a:rPr lang="zh-CN" altLang="en-US"/>
              <a:t>7.git log       //查看提交记录</a:t>
            </a:r>
            <a:endParaRPr lang="zh-CN" altLang="en-US"/>
          </a:p>
          <a:p>
            <a:r>
              <a:rPr lang="zh-CN" altLang="en-US"/>
              <a:t>8.git reset --hard 版本号     //回退到版本号对应的版本</a:t>
            </a:r>
            <a:endParaRPr lang="zh-CN" altLang="en-US"/>
          </a:p>
          <a:p>
            <a:r>
              <a:rPr lang="zh-CN" altLang="en-US"/>
              <a:t>9.git reflog     //查看操作记录,然后可以通过git reset --hard 版本号 进行版本回退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61645"/>
            <a:ext cx="9144000" cy="536575"/>
          </a:xfrm>
        </p:spPr>
        <p:txBody>
          <a:bodyPr>
            <a:normAutofit fontScale="90000"/>
          </a:bodyPr>
          <a:p>
            <a:r>
              <a:rPr lang="en-US" altLang="zh-CN" sz="3200"/>
              <a:t>git </a:t>
            </a:r>
            <a:r>
              <a:rPr lang="zh-CN" altLang="en-US" sz="3200"/>
              <a:t>各个区域与命令实现</a:t>
            </a:r>
            <a:endParaRPr lang="zh-CN" altLang="en-US" sz="32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355" y="1221105"/>
            <a:ext cx="5495925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7640" y="451485"/>
            <a:ext cx="9144000" cy="586740"/>
          </a:xfrm>
        </p:spPr>
        <p:txBody>
          <a:bodyPr/>
          <a:p>
            <a:r>
              <a:rPr lang="zh-CN" altLang="en-US" sz="2800"/>
              <a:t>分支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771525" y="1482725"/>
            <a:ext cx="103612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10.git branch  //查看分支</a:t>
            </a:r>
            <a:endParaRPr lang="zh-CN" altLang="en-US"/>
          </a:p>
          <a:p>
            <a:r>
              <a:rPr lang="zh-CN" altLang="en-US"/>
              <a:t>11.git branch 分支名   //创建分支</a:t>
            </a:r>
            <a:endParaRPr lang="zh-CN" altLang="en-US"/>
          </a:p>
          <a:p>
            <a:r>
              <a:rPr lang="zh-CN" altLang="en-US"/>
              <a:t>12.git checkout 分支名  //切换分支</a:t>
            </a:r>
            <a:endParaRPr lang="zh-CN" altLang="en-US"/>
          </a:p>
          <a:p>
            <a:r>
              <a:rPr lang="zh-CN" altLang="en-US"/>
              <a:t>13.git merge 分支名  //合并分支，注意：比如需要将B分支合并到A分支，需要先切换到A 分支，再使用git merge B来将B分支合并到A分支</a:t>
            </a:r>
            <a:endParaRPr lang="zh-CN" altLang="en-US"/>
          </a:p>
          <a:p>
            <a:r>
              <a:rPr lang="zh-CN" altLang="en-US"/>
              <a:t>14.git branch -d 分支名  //删除分支</a:t>
            </a:r>
            <a:endParaRPr lang="zh-CN" altLang="en-US"/>
          </a:p>
          <a:p>
            <a:r>
              <a:rPr lang="zh-CN" altLang="en-US"/>
              <a:t>15.工作流，创建分支时至少有2个分支（比如master、DEV）</a:t>
            </a: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47420" y="3765550"/>
            <a:ext cx="9467215" cy="2308225"/>
            <a:chOff x="224" y="5779"/>
            <a:chExt cx="14909" cy="3635"/>
          </a:xfrm>
        </p:grpSpPr>
        <p:grpSp>
          <p:nvGrpSpPr>
            <p:cNvPr id="32" name="组合 31"/>
            <p:cNvGrpSpPr/>
            <p:nvPr/>
          </p:nvGrpSpPr>
          <p:grpSpPr>
            <a:xfrm>
              <a:off x="9260" y="5779"/>
              <a:ext cx="844" cy="874"/>
              <a:chOff x="8143" y="5703"/>
              <a:chExt cx="844" cy="874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8143" y="5703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233" y="5851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V5</a:t>
                </a:r>
                <a:endParaRPr lang="en-US" altLang="zh-CN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2595" y="7106"/>
              <a:ext cx="5508" cy="874"/>
              <a:chOff x="1312" y="6577"/>
              <a:chExt cx="5508" cy="874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312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2889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467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5976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402" y="6773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V1</a:t>
                </a:r>
                <a:endParaRPr lang="en-US" altLang="zh-CN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066" y="6768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V4</a:t>
                </a:r>
                <a:endParaRPr lang="en-US" altLang="zh-CN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4557" y="6773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V3</a:t>
                </a:r>
                <a:endParaRPr lang="en-US" altLang="zh-CN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934" y="6773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V2</a:t>
                </a:r>
                <a:endParaRPr lang="en-US" altLang="zh-CN"/>
              </a:p>
            </p:txBody>
          </p:sp>
          <p:sp>
            <p:nvSpPr>
              <p:cNvPr id="22" name="左箭头 21"/>
              <p:cNvSpPr/>
              <p:nvPr/>
            </p:nvSpPr>
            <p:spPr>
              <a:xfrm>
                <a:off x="2172" y="6999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左箭头 22"/>
              <p:cNvSpPr/>
              <p:nvPr/>
            </p:nvSpPr>
            <p:spPr>
              <a:xfrm>
                <a:off x="3803" y="6955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左箭头 23"/>
              <p:cNvSpPr/>
              <p:nvPr/>
            </p:nvSpPr>
            <p:spPr>
              <a:xfrm>
                <a:off x="5312" y="6956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9305" y="8340"/>
              <a:ext cx="4455" cy="875"/>
              <a:chOff x="8143" y="8340"/>
              <a:chExt cx="4455" cy="875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8143" y="8340"/>
                <a:ext cx="844" cy="874"/>
                <a:chOff x="8143" y="8340"/>
                <a:chExt cx="844" cy="874"/>
              </a:xfrm>
            </p:grpSpPr>
            <p:sp>
              <p:nvSpPr>
                <p:cNvPr id="8" name="圆角矩形 7"/>
                <p:cNvSpPr/>
                <p:nvPr/>
              </p:nvSpPr>
              <p:spPr>
                <a:xfrm>
                  <a:off x="8143" y="8340"/>
                  <a:ext cx="845" cy="8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8188" y="8488"/>
                  <a:ext cx="75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V6</a:t>
                  </a:r>
                  <a:endParaRPr lang="en-US" altLang="zh-CN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9983" y="8340"/>
                <a:ext cx="844" cy="874"/>
                <a:chOff x="10195" y="8341"/>
                <a:chExt cx="844" cy="874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10195" y="8341"/>
                  <a:ext cx="845" cy="8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10195" y="8488"/>
                  <a:ext cx="75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V7</a:t>
                  </a:r>
                  <a:endParaRPr lang="en-US" altLang="zh-CN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11754" y="8341"/>
                <a:ext cx="844" cy="874"/>
                <a:chOff x="12146" y="8342"/>
                <a:chExt cx="844" cy="874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>
                  <a:off x="12146" y="8342"/>
                  <a:ext cx="845" cy="8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2236" y="8489"/>
                  <a:ext cx="75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V8</a:t>
                  </a:r>
                  <a:endParaRPr lang="en-US" altLang="zh-CN"/>
                </a:p>
              </p:txBody>
            </p:sp>
          </p:grpSp>
          <p:sp>
            <p:nvSpPr>
              <p:cNvPr id="25" name="左箭头 24"/>
              <p:cNvSpPr/>
              <p:nvPr/>
            </p:nvSpPr>
            <p:spPr>
              <a:xfrm>
                <a:off x="9131" y="8718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左箭头 25"/>
              <p:cNvSpPr/>
              <p:nvPr/>
            </p:nvSpPr>
            <p:spPr>
              <a:xfrm>
                <a:off x="10929" y="8717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4" name="直角上箭头 33"/>
            <p:cNvSpPr/>
            <p:nvPr/>
          </p:nvSpPr>
          <p:spPr>
            <a:xfrm rot="10800000">
              <a:off x="7515" y="6107"/>
              <a:ext cx="1645" cy="89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直角上箭头 34"/>
            <p:cNvSpPr/>
            <p:nvPr/>
          </p:nvSpPr>
          <p:spPr>
            <a:xfrm rot="10800000" flipV="1">
              <a:off x="7515" y="8086"/>
              <a:ext cx="1645" cy="751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24" y="5994"/>
              <a:ext cx="1509" cy="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bugFix</a:t>
              </a:r>
              <a:endParaRPr lang="en-US" altLang="zh-CN"/>
            </a:p>
            <a:p>
              <a:endParaRPr lang="en-US" altLang="zh-CN"/>
            </a:p>
            <a:p>
              <a:endParaRPr lang="en-US" altLang="zh-CN"/>
            </a:p>
            <a:p>
              <a:r>
                <a:rPr lang="en-US" altLang="zh-CN"/>
                <a:t>master</a:t>
              </a:r>
              <a:endParaRPr lang="en-US" altLang="zh-CN"/>
            </a:p>
            <a:p>
              <a:endParaRPr lang="en-US" altLang="zh-CN"/>
            </a:p>
            <a:p>
              <a:endParaRPr lang="en-US" altLang="zh-CN"/>
            </a:p>
            <a:p>
              <a:r>
                <a:rPr lang="en-US" altLang="zh-CN"/>
                <a:t>dev</a:t>
              </a:r>
              <a:endParaRPr lang="en-US" altLang="zh-CN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4275" y="7105"/>
              <a:ext cx="845" cy="875"/>
              <a:chOff x="8143" y="5703"/>
              <a:chExt cx="845" cy="875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8143" y="5703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8233" y="5851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V9</a:t>
                </a:r>
                <a:endParaRPr lang="en-US" altLang="zh-CN"/>
              </a:p>
            </p:txBody>
          </p:sp>
        </p:grpSp>
        <p:sp>
          <p:nvSpPr>
            <p:cNvPr id="40" name="左箭头 39"/>
            <p:cNvSpPr/>
            <p:nvPr/>
          </p:nvSpPr>
          <p:spPr>
            <a:xfrm>
              <a:off x="8104" y="7528"/>
              <a:ext cx="6171" cy="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左箭头 40"/>
            <p:cNvSpPr/>
            <p:nvPr/>
          </p:nvSpPr>
          <p:spPr>
            <a:xfrm rot="720000">
              <a:off x="10270" y="6701"/>
              <a:ext cx="3917" cy="19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左箭头 41"/>
            <p:cNvSpPr/>
            <p:nvPr/>
          </p:nvSpPr>
          <p:spPr>
            <a:xfrm rot="19320000">
              <a:off x="13840" y="8283"/>
              <a:ext cx="680" cy="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 rot="780000">
              <a:off x="10724" y="6294"/>
              <a:ext cx="339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合并分支到</a:t>
              </a:r>
              <a:r>
                <a:rPr lang="en-US" altLang="zh-CN" sz="1200"/>
                <a:t>master</a:t>
              </a:r>
              <a:r>
                <a:rPr lang="zh-CN" altLang="en-US" sz="1200"/>
                <a:t>，解决冲突</a:t>
              </a:r>
              <a:endParaRPr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 rot="19500000">
              <a:off x="13853" y="8388"/>
              <a:ext cx="128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合并分支到</a:t>
              </a:r>
              <a:r>
                <a:rPr lang="en-US" altLang="zh-CN" sz="1200"/>
                <a:t>master</a:t>
              </a:r>
              <a:endParaRPr lang="en-US" altLang="zh-CN" sz="12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478" y="6074"/>
              <a:ext cx="58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------------------------------------------------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479" y="8599"/>
              <a:ext cx="57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-------------------------------------------------</a:t>
              </a:r>
              <a:endParaRPr lang="en-US" altLang="zh-CN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478" y="725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------</a:t>
              </a:r>
              <a:endParaRPr lang="en-US" altLang="zh-CN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479" y="5779"/>
              <a:ext cx="715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以</a:t>
              </a:r>
              <a:r>
                <a:rPr lang="en-US" altLang="zh-CN" sz="1400"/>
                <a:t>master V4</a:t>
              </a:r>
              <a:r>
                <a:rPr lang="zh-CN" altLang="en-US" sz="1400"/>
                <a:t>版本为基础，拉出</a:t>
              </a:r>
              <a:r>
                <a:rPr lang="en-US" altLang="zh-CN" sz="1400"/>
                <a:t>bugFix</a:t>
              </a:r>
              <a:r>
                <a:rPr lang="zh-CN" altLang="en-US" sz="1400"/>
                <a:t>分支</a:t>
              </a:r>
              <a:r>
                <a:rPr lang="zh-CN" altLang="en-US" sz="1400"/>
                <a:t>进行</a:t>
              </a:r>
              <a:r>
                <a:rPr lang="en-US" altLang="zh-CN" sz="1400"/>
                <a:t>bug</a:t>
              </a:r>
              <a:r>
                <a:rPr lang="zh-CN" altLang="en-US" sz="1400"/>
                <a:t>修复</a:t>
              </a:r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97" y="8931"/>
              <a:ext cx="742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以</a:t>
              </a:r>
              <a:r>
                <a:rPr lang="en-US" altLang="zh-CN" sz="1400"/>
                <a:t>master V4</a:t>
              </a:r>
              <a:r>
                <a:rPr lang="zh-CN" altLang="en-US" sz="1400"/>
                <a:t>版本为基础，拉出</a:t>
              </a:r>
              <a:r>
                <a:rPr lang="en-US" altLang="zh-CN" sz="1400"/>
                <a:t>dev</a:t>
              </a:r>
              <a:r>
                <a:rPr lang="zh-CN" altLang="en-US" sz="1400"/>
                <a:t>分支进行其他功能开发</a:t>
              </a:r>
              <a:endParaRPr lang="zh-CN" altLang="en-US" sz="140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479" y="7120"/>
              <a:ext cx="111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主分支</a:t>
              </a:r>
              <a:endParaRPr lang="zh-CN" altLang="en-US" sz="12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802,&quot;width&quot;:1656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</Words>
  <Application>WPS 演示</Application>
  <PresentationFormat>宽屏</PresentationFormat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初识git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Jeff</cp:lastModifiedBy>
  <cp:revision>6</cp:revision>
  <dcterms:created xsi:type="dcterms:W3CDTF">2021-09-05T06:33:55Z</dcterms:created>
  <dcterms:modified xsi:type="dcterms:W3CDTF">2021-09-05T07:29:55Z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