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Consolas</vt:lpstr>
      <vt:lpstr>Times New Roman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16</cp:revision>
  <dcterms:created xsi:type="dcterms:W3CDTF">2021-09-05T06:33:00Z</dcterms:created>
  <dcterms:modified xsi:type="dcterms:W3CDTF">2021-09-12T03:52:26Z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