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szu-lqt/codeStudy.git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5285"/>
            <a:ext cx="9144000" cy="470535"/>
          </a:xfrm>
        </p:spPr>
        <p:txBody>
          <a:bodyPr>
            <a:normAutofit fontScale="90000"/>
          </a:bodyPr>
          <a:p>
            <a:r>
              <a:rPr lang="zh-CN" altLang="en-US" sz="2400"/>
              <a:t>拉取</a:t>
            </a:r>
            <a:r>
              <a:rPr lang="en-US" altLang="zh-CN" sz="2400"/>
              <a:t>/</a:t>
            </a:r>
            <a:r>
              <a:rPr lang="zh-CN" altLang="en-US" sz="2400"/>
              <a:t>提交代码到远程库（开发流程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198370"/>
            <a:ext cx="5210175" cy="413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845820"/>
            <a:ext cx="4305300" cy="43434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54825" y="5019675"/>
            <a:ext cx="5221605" cy="1780540"/>
            <a:chOff x="10826" y="7995"/>
            <a:chExt cx="8223" cy="2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6" y="7995"/>
              <a:ext cx="5265" cy="280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091" y="8343"/>
              <a:ext cx="295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注：</a:t>
              </a:r>
              <a:r>
                <a:rPr lang="zh-CN" altLang="en-US" sz="1200"/>
                <a:t>在合并到</a:t>
              </a:r>
              <a:r>
                <a:rPr lang="en-US" altLang="zh-CN" sz="1200"/>
                <a:t>master</a:t>
              </a:r>
              <a:r>
                <a:rPr lang="zh-CN" altLang="en-US" sz="1200"/>
                <a:t>分支之前，先在</a:t>
              </a:r>
              <a:r>
                <a:rPr lang="en-US" altLang="zh-CN" sz="1200"/>
                <a:t>dev</a:t>
              </a:r>
              <a:r>
                <a:rPr lang="zh-CN" altLang="en-US" sz="1200"/>
                <a:t>分支上提交到本地版本库，即：</a:t>
              </a:r>
              <a:endParaRPr lang="zh-CN" altLang="en-US" sz="1200"/>
            </a:p>
            <a:p>
              <a:r>
                <a:rPr lang="en-US" altLang="zh-CN" sz="1200"/>
                <a:t>git  add .</a:t>
              </a:r>
              <a:endParaRPr lang="en-US" altLang="zh-CN" sz="1200"/>
            </a:p>
            <a:p>
              <a:r>
                <a:rPr lang="en-US" altLang="zh-CN" sz="1200"/>
                <a:t>git commit -m “xxx”</a:t>
              </a:r>
              <a:endParaRPr lang="en-US" altLang="zh-CN" sz="12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14111" y="8644"/>
              <a:ext cx="2085" cy="13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8395" y="910908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16. git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clone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050" b="0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hlinkClick r:id="rId5"/>
              </a:rPr>
              <a:t>https://github.com/szu-lqt/codeStudy.git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首次拉取代码到新的机器，新拉下来的代码已经包含代码库原有的分支，直接可以用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git checkout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来切换到其他分支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17. git remote add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远程仓库地址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给远程仓库起别名为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origin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（首次提交时需要，后续不需要再起）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18. git push -u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将代码推送到远程仓库上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19. 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pull origin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  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向本地拉取远端指定分支的代码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82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Consolas</vt:lpstr>
      <vt:lpstr>Times New Roman</vt:lpstr>
      <vt:lpstr>Office 主题</vt:lpstr>
      <vt:lpstr>初识git </vt:lpstr>
      <vt:lpstr>PowerPoint 演示文稿</vt:lpstr>
      <vt:lpstr>初识git </vt:lpstr>
      <vt:lpstr>git 各个区域与命令实现</vt:lpstr>
      <vt:lpstr>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15</cp:revision>
  <dcterms:created xsi:type="dcterms:W3CDTF">2021-09-05T06:33:00Z</dcterms:created>
  <dcterms:modified xsi:type="dcterms:W3CDTF">2021-09-12T03:41:15Z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