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szu-lqt/codeStudy.git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5285"/>
            <a:ext cx="9144000" cy="470535"/>
          </a:xfrm>
        </p:spPr>
        <p:txBody>
          <a:bodyPr>
            <a:normAutofit fontScale="90000"/>
          </a:bodyPr>
          <a:p>
            <a:r>
              <a:rPr lang="zh-CN" altLang="en-US" sz="2400"/>
              <a:t>拉取</a:t>
            </a:r>
            <a:r>
              <a:rPr lang="en-US" altLang="zh-CN" sz="2400"/>
              <a:t>/</a:t>
            </a:r>
            <a:r>
              <a:rPr lang="zh-CN" altLang="en-US" sz="2400"/>
              <a:t>提交代码到远程库（开发流程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198370"/>
            <a:ext cx="5210175" cy="413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845820"/>
            <a:ext cx="4305300" cy="43434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54825" y="5019675"/>
            <a:ext cx="5221605" cy="1780540"/>
            <a:chOff x="10826" y="7995"/>
            <a:chExt cx="8223" cy="2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6" y="7995"/>
              <a:ext cx="5265" cy="280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091" y="8343"/>
              <a:ext cx="295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注：</a:t>
              </a:r>
              <a:r>
                <a:rPr lang="zh-CN" altLang="en-US" sz="1200"/>
                <a:t>在合并到</a:t>
              </a:r>
              <a:r>
                <a:rPr lang="en-US" altLang="zh-CN" sz="1200"/>
                <a:t>master</a:t>
              </a:r>
              <a:r>
                <a:rPr lang="zh-CN" altLang="en-US" sz="1200"/>
                <a:t>分支之前，先在</a:t>
              </a:r>
              <a:r>
                <a:rPr lang="en-US" altLang="zh-CN" sz="1200"/>
                <a:t>dev</a:t>
              </a:r>
              <a:r>
                <a:rPr lang="zh-CN" altLang="en-US" sz="1200"/>
                <a:t>分支上提交到本地版本库，即：</a:t>
              </a:r>
              <a:endParaRPr lang="zh-CN" altLang="en-US" sz="1200"/>
            </a:p>
            <a:p>
              <a:r>
                <a:rPr lang="en-US" altLang="zh-CN" sz="1200"/>
                <a:t>git  add .</a:t>
              </a:r>
              <a:endParaRPr lang="en-US" altLang="zh-CN" sz="1200"/>
            </a:p>
            <a:p>
              <a:r>
                <a:rPr lang="en-US" altLang="zh-CN" sz="1200"/>
                <a:t>git commit -m “xxx”</a:t>
              </a:r>
              <a:endParaRPr lang="en-US" altLang="zh-CN" sz="12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14111" y="8644"/>
              <a:ext cx="2085" cy="13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8395" y="910908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16. git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clone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050" b="0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hlinkClick r:id="rId5"/>
              </a:rPr>
              <a:t>https://github.com/szu-lqt/codeStudy.git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首次拉取代码到新的机器，新拉下来的代码已经包含代码库原有的分支，直接可以用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git checkout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来切换到其他分支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17. git remote add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远程仓库地址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给远程仓库起别名为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origin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（首次提交时需要，后续不需要再起）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18. git push -u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将代码推送到远程仓库上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19. 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pull origin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  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向本地拉取远端指定分支的代码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195"/>
            <a:ext cx="9144000" cy="346710"/>
          </a:xfrm>
        </p:spPr>
        <p:txBody>
          <a:bodyPr>
            <a:noAutofit/>
          </a:bodyPr>
          <a:p>
            <a:r>
              <a:rPr lang="zh-CN" altLang="en-US" sz="2000"/>
              <a:t>命令实现</a:t>
            </a:r>
            <a:r>
              <a:rPr lang="en-US" altLang="zh-CN" sz="2000"/>
              <a:t>---</a:t>
            </a:r>
            <a:r>
              <a:rPr lang="zh-CN" altLang="en-US" sz="2000"/>
              <a:t>远程库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25120" y="490855"/>
          <a:ext cx="11674475" cy="633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1634490"/>
                <a:gridCol w="3016885"/>
                <a:gridCol w="2861310"/>
                <a:gridCol w="2814320"/>
              </a:tblGrid>
              <a:tr h="4464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暂存区</a:t>
                      </a: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版本库（本地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远端仓库</a:t>
                      </a:r>
                      <a:endParaRPr lang="zh-CN" altLang="en-US"/>
                    </a:p>
                  </a:txBody>
                  <a:tcPr/>
                </a:tc>
              </a:tr>
              <a:tr h="588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/>
                        <a:t>git</a:t>
                      </a:r>
                      <a:r>
                        <a:rPr lang="zh-CN" altLang="en-US" sz="1200" b="1"/>
                        <a:t>已管理</a:t>
                      </a:r>
                      <a:endParaRPr lang="zh-CN" altLang="en-US" sz="12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新文件或修改的文件</a:t>
                      </a:r>
                      <a:endParaRPr lang="zh-CN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15365" y="1156335"/>
            <a:ext cx="1427480" cy="488950"/>
            <a:chOff x="1644" y="1821"/>
            <a:chExt cx="2248" cy="770"/>
          </a:xfrm>
        </p:grpSpPr>
        <p:sp>
          <p:nvSpPr>
            <p:cNvPr id="7" name="右箭头 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自动检测</a:t>
              </a:r>
              <a:endParaRPr lang="zh-CN" altLang="en-US" sz="10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22575" y="1156335"/>
            <a:ext cx="1370965" cy="488950"/>
            <a:chOff x="1644" y="1821"/>
            <a:chExt cx="2249" cy="770"/>
          </a:xfrm>
        </p:grpSpPr>
        <p:sp>
          <p:nvSpPr>
            <p:cNvPr id="11" name="右箭头 10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add  .</a:t>
              </a:r>
              <a:endParaRPr lang="en-US" altLang="zh-CN" sz="1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9565" y="1156335"/>
            <a:ext cx="1619970" cy="488950"/>
            <a:chOff x="1644" y="1821"/>
            <a:chExt cx="2249" cy="770"/>
          </a:xfrm>
        </p:grpSpPr>
        <p:sp>
          <p:nvSpPr>
            <p:cNvPr id="14" name="右箭头 13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52" y="2013"/>
              <a:ext cx="175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commit  -m “xxx”</a:t>
              </a:r>
              <a:endParaRPr lang="en-US" altLang="zh-CN" sz="1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36890" y="1156335"/>
            <a:ext cx="2712656" cy="488950"/>
            <a:chOff x="1644" y="1821"/>
            <a:chExt cx="2249" cy="770"/>
          </a:xfrm>
        </p:grpSpPr>
        <p:sp>
          <p:nvSpPr>
            <p:cNvPr id="17" name="右箭头 1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8" y="2013"/>
              <a:ext cx="15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6890" y="2129155"/>
            <a:ext cx="2372995" cy="488950"/>
            <a:chOff x="1644" y="1821"/>
            <a:chExt cx="2249" cy="770"/>
          </a:xfrm>
        </p:grpSpPr>
        <p:sp>
          <p:nvSpPr>
            <p:cNvPr id="26" name="右箭头 25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30235" y="1645285"/>
            <a:ext cx="2049780" cy="483870"/>
            <a:chOff x="12961" y="2591"/>
            <a:chExt cx="3228" cy="762"/>
          </a:xfrm>
        </p:grpSpPr>
        <p:sp>
          <p:nvSpPr>
            <p:cNvPr id="31" name="左箭头 3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fetch origin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60060" y="1645285"/>
            <a:ext cx="2049780" cy="483870"/>
            <a:chOff x="12961" y="2591"/>
            <a:chExt cx="3228" cy="762"/>
          </a:xfrm>
        </p:grpSpPr>
        <p:sp>
          <p:nvSpPr>
            <p:cNvPr id="35" name="左箭头 3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 reset  --soft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4755" y="1645285"/>
            <a:ext cx="2049780" cy="483870"/>
            <a:chOff x="12961" y="2591"/>
            <a:chExt cx="3228" cy="762"/>
          </a:xfrm>
        </p:grpSpPr>
        <p:sp>
          <p:nvSpPr>
            <p:cNvPr id="41" name="左箭头 4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reset  HEAD  </a:t>
              </a:r>
              <a:r>
                <a:rPr lang="zh-CN" altLang="en-US" sz="1000"/>
                <a:t>文件名</a:t>
              </a:r>
              <a:r>
                <a:rPr lang="en-US" altLang="zh-CN" sz="1000"/>
                <a:t> </a:t>
              </a:r>
              <a:endParaRPr lang="zh-CN" altLang="en-US" sz="10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34920" y="2190115"/>
            <a:ext cx="5014595" cy="483870"/>
            <a:chOff x="12961" y="2591"/>
            <a:chExt cx="3228" cy="762"/>
          </a:xfrm>
        </p:grpSpPr>
        <p:sp>
          <p:nvSpPr>
            <p:cNvPr id="47" name="左箭头 46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--mix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8655" y="1637030"/>
            <a:ext cx="1653540" cy="483870"/>
            <a:chOff x="12961" y="2591"/>
            <a:chExt cx="3228" cy="762"/>
          </a:xfrm>
        </p:grpSpPr>
        <p:sp>
          <p:nvSpPr>
            <p:cNvPr id="59" name="左箭头 58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checkout --</a:t>
              </a:r>
              <a:r>
                <a:rPr lang="zh-CN" altLang="en-US" sz="1000"/>
                <a:t>文件</a:t>
              </a:r>
              <a:r>
                <a:rPr lang="zh-CN" altLang="en-US" sz="1000"/>
                <a:t>名</a:t>
              </a:r>
              <a:endParaRPr lang="zh-CN" altLang="en-US" sz="10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40435" y="2698750"/>
            <a:ext cx="6648450" cy="483870"/>
            <a:chOff x="12961" y="2591"/>
            <a:chExt cx="3228" cy="762"/>
          </a:xfrm>
        </p:grpSpPr>
        <p:sp>
          <p:nvSpPr>
            <p:cNvPr id="62" name="左箭头 61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--hard</a:t>
              </a:r>
              <a:r>
                <a:rPr lang="en-US" altLang="zh-CN" sz="1000"/>
                <a:t>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67105" y="3187065"/>
            <a:ext cx="6648450" cy="483870"/>
            <a:chOff x="12961" y="2591"/>
            <a:chExt cx="3228" cy="762"/>
          </a:xfrm>
        </p:grpSpPr>
        <p:sp>
          <p:nvSpPr>
            <p:cNvPr id="65" name="左箭头 6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merge  origin/</a:t>
              </a:r>
              <a:r>
                <a:rPr lang="zh-CN" altLang="en-US" sz="1000"/>
                <a:t>分支名</a:t>
              </a:r>
              <a:r>
                <a:rPr lang="en-US" altLang="zh-CN" sz="1000"/>
                <a:t>  </a:t>
              </a:r>
              <a:r>
                <a:rPr lang="zh-CN" altLang="en-US" sz="1000"/>
                <a:t>或  </a:t>
              </a:r>
              <a:r>
                <a:rPr lang="en-US" altLang="zh-CN" sz="1000">
                  <a:sym typeface="+mn-ea"/>
                </a:rPr>
                <a:t>git  rebase origin/</a:t>
              </a:r>
              <a:r>
                <a:rPr lang="zh-CN" altLang="en-US" sz="1000">
                  <a:sym typeface="+mn-ea"/>
                </a:rPr>
                <a:t>分支名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40435" y="3763010"/>
            <a:ext cx="9728200" cy="483870"/>
            <a:chOff x="12961" y="2591"/>
            <a:chExt cx="3228" cy="762"/>
          </a:xfrm>
        </p:grpSpPr>
        <p:sp>
          <p:nvSpPr>
            <p:cNvPr id="68" name="左箭头 67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</a:t>
              </a:r>
              <a:r>
                <a:rPr lang="en-US" sz="1000"/>
                <a:t>pull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40080"/>
          </a:xfrm>
        </p:spPr>
        <p:txBody>
          <a:bodyPr/>
          <a:p>
            <a:r>
              <a:rPr lang="zh-CN" altLang="en-US" sz="2800"/>
              <a:t>合并时解决冲突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315" y="1871980"/>
            <a:ext cx="7599680" cy="4248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8205}"/>
</p:tagLst>
</file>

<file path=ppt/tags/tag3.xml><?xml version="1.0" encoding="utf-8"?>
<p:tagLst xmlns:p="http://schemas.openxmlformats.org/presentationml/2006/main">
  <p:tag name="KSO_WM_UNIT_TABLE_BEAUTIFY" val="smartTable{4eee5ad8-0fde-41ff-9efa-2ad985262994}"/>
  <p:tag name="TABLE_ENDDRAG_ORIGIN_RECT" val="919*498"/>
  <p:tag name="TABLE_ENDDRAG_RECT" val="25*38*919*49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演示</Application>
  <PresentationFormat>宽屏</PresentationFormat>
  <Paragraphs>127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Consolas</vt:lpstr>
      <vt:lpstr>Calibri</vt:lpstr>
      <vt:lpstr>Times New Roman</vt:lpstr>
      <vt:lpstr>微软雅黑</vt:lpstr>
      <vt:lpstr>Arial Unicode MS</vt:lpstr>
      <vt:lpstr>Office 主题</vt:lpstr>
      <vt:lpstr>初识git </vt:lpstr>
      <vt:lpstr>PowerPoint 演示文稿</vt:lpstr>
      <vt:lpstr>初识git </vt:lpstr>
      <vt:lpstr>git 各个区域与命令实现</vt:lpstr>
      <vt:lpstr>分支</vt:lpstr>
      <vt:lpstr>拉取/提交代码到远程库（开发流程）</vt:lpstr>
      <vt:lpstr>命令实现---远程库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21</cp:revision>
  <dcterms:created xsi:type="dcterms:W3CDTF">2021-09-05T06:33:00Z</dcterms:created>
  <dcterms:modified xsi:type="dcterms:W3CDTF">2021-09-12T07:35:20Z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