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89" r:id="rId4"/>
    <p:sldId id="290" r:id="rId5"/>
    <p:sldId id="291" r:id="rId6"/>
    <p:sldId id="292" r:id="rId7"/>
    <p:sldId id="294" r:id="rId8"/>
    <p:sldId id="293" r:id="rId9"/>
    <p:sldId id="296" r:id="rId10"/>
    <p:sldId id="295" r:id="rId11"/>
    <p:sldId id="297" r:id="rId12"/>
    <p:sldId id="302" r:id="rId13"/>
    <p:sldId id="303" r:id="rId14"/>
    <p:sldId id="298" r:id="rId15"/>
    <p:sldId id="301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22" d="100"/>
          <a:sy n="122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E4816-471A-4B29-BF3A-35B71E2D4D6E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400C2-44E0-4992-9B8C-5DB6A707D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NULL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180.png"/><Relationship Id="rId4" Type="http://schemas.openxmlformats.org/officeDocument/2006/relationships/image" Target="NULL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NULL"/><Relationship Id="rId7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180.png"/><Relationship Id="rId4" Type="http://schemas.openxmlformats.org/officeDocument/2006/relationships/image" Target="NULL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NULL"/><Relationship Id="rId7" Type="http://schemas.openxmlformats.org/officeDocument/2006/relationships/image" Target="../media/image1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180.png"/><Relationship Id="rId4" Type="http://schemas.openxmlformats.org/officeDocument/2006/relationships/image" Target="../media/image18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7D71E-52B5-4C8A-A964-88E46F92E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93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Scale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E7152-DCB2-F2B8-DA4F-A19200B51ECB}"/>
                  </a:ext>
                </a:extLst>
              </p:cNvPr>
              <p:cNvSpPr txBox="1"/>
              <p:nvPr/>
            </p:nvSpPr>
            <p:spPr>
              <a:xfrm>
                <a:off x="410573" y="3121223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E7152-DCB2-F2B8-DA4F-A19200B5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73" y="3121223"/>
                <a:ext cx="4674783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60A2FD-7EA8-347B-727D-E0846F6B91E0}"/>
                  </a:ext>
                </a:extLst>
              </p:cNvPr>
              <p:cNvSpPr txBox="1"/>
              <p:nvPr/>
            </p:nvSpPr>
            <p:spPr>
              <a:xfrm>
                <a:off x="5658346" y="2308462"/>
                <a:ext cx="5464534" cy="1906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/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60A2FD-7EA8-347B-727D-E0846F6B9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346" y="2308462"/>
                <a:ext cx="5464534" cy="1906548"/>
              </a:xfrm>
              <a:prstGeom prst="rect">
                <a:avLst/>
              </a:prstGeom>
              <a:blipFill>
                <a:blip r:embed="rId3"/>
                <a:stretch>
                  <a:fillRect l="-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3B7510-AB3B-089A-7A61-EB1D07F9F626}"/>
                  </a:ext>
                </a:extLst>
              </p:cNvPr>
              <p:cNvSpPr txBox="1"/>
              <p:nvPr/>
            </p:nvSpPr>
            <p:spPr>
              <a:xfrm>
                <a:off x="2060122" y="4702626"/>
                <a:ext cx="57325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ko-KR" altLang="en-US" sz="3200" i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ko-KR" altLang="en-US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ko-KR" altLang="en-US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𝑧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altLang="ko-KR" sz="3200" dirty="0"/>
                  <a:t>+</a:t>
                </a:r>
                <a:r>
                  <a:rPr lang="ko-KR" altLang="en-US" sz="32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3B7510-AB3B-089A-7A61-EB1D07F9F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122" y="4702626"/>
                <a:ext cx="5732531" cy="492443"/>
              </a:xfrm>
              <a:prstGeom prst="rect">
                <a:avLst/>
              </a:prstGeom>
              <a:blipFill>
                <a:blip r:embed="rId4"/>
                <a:stretch>
                  <a:fillRect l="-106" t="-24691" b="-49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C3E3B4-7675-3260-5EA6-39EC5F2C8270}"/>
                  </a:ext>
                </a:extLst>
              </p:cNvPr>
              <p:cNvSpPr txBox="1"/>
              <p:nvPr/>
            </p:nvSpPr>
            <p:spPr>
              <a:xfrm>
                <a:off x="1962149" y="5195069"/>
                <a:ext cx="58287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3200" dirty="0"/>
                        <m:t>+</m:t>
                      </m:r>
                      <m:r>
                        <m:rPr>
                          <m:nor/>
                        </m:rPr>
                        <a:rPr lang="ko-KR" altLang="en-US" sz="3200" dirty="0">
                          <a:solidFill>
                            <a:srgbClr val="836967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C3E3B4-7675-3260-5EA6-39EC5F2C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149" y="5195069"/>
                <a:ext cx="582871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15A677-6553-0E91-331C-FE8FDE030A4C}"/>
                  </a:ext>
                </a:extLst>
              </p:cNvPr>
              <p:cNvSpPr txBox="1"/>
              <p:nvPr/>
            </p:nvSpPr>
            <p:spPr>
              <a:xfrm>
                <a:off x="2011554" y="5687512"/>
                <a:ext cx="57299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ko-KR" altLang="en-US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ko-KR" altLang="en-US" sz="3200" i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ko-KR" altLang="en-US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𝑧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r>
                  <a:rPr lang="en-US" altLang="ko-KR" sz="3200" dirty="0"/>
                  <a:t>+</a:t>
                </a:r>
                <a:r>
                  <a:rPr lang="ko-KR" altLang="en-US" sz="32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32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15A677-6553-0E91-331C-FE8FDE030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554" y="5687512"/>
                <a:ext cx="5729902" cy="492443"/>
              </a:xfrm>
              <a:prstGeom prst="rect">
                <a:avLst/>
              </a:prstGeom>
              <a:blipFill>
                <a:blip r:embed="rId6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CBF9D4EE-9EDD-B9BF-1D6C-CBB6F039F294}"/>
              </a:ext>
            </a:extLst>
          </p:cNvPr>
          <p:cNvSpPr/>
          <p:nvPr/>
        </p:nvSpPr>
        <p:spPr>
          <a:xfrm>
            <a:off x="1054992" y="4300278"/>
            <a:ext cx="1221850" cy="22820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4CBFC4-702F-022E-72A9-5BE3B5BE89E4}"/>
              </a:ext>
            </a:extLst>
          </p:cNvPr>
          <p:cNvSpPr/>
          <p:nvPr/>
        </p:nvSpPr>
        <p:spPr>
          <a:xfrm>
            <a:off x="4163786" y="3132271"/>
            <a:ext cx="392632" cy="615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803067-3CF2-6FD6-AB63-62606EA95F4F}"/>
                  </a:ext>
                </a:extLst>
              </p:cNvPr>
              <p:cNvSpPr txBox="1"/>
              <p:nvPr/>
            </p:nvSpPr>
            <p:spPr>
              <a:xfrm>
                <a:off x="2251356" y="774487"/>
                <a:ext cx="13821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803067-3CF2-6FD6-AB63-62606EA95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56" y="774487"/>
                <a:ext cx="138217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237773-4C03-691E-5B39-5C85B12FCC04}"/>
                  </a:ext>
                </a:extLst>
              </p:cNvPr>
              <p:cNvSpPr txBox="1"/>
              <p:nvPr/>
            </p:nvSpPr>
            <p:spPr>
              <a:xfrm>
                <a:off x="2024071" y="1316734"/>
                <a:ext cx="1840263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en-US" altLang="ko-KR" sz="3200" b="0" dirty="0"/>
              </a:p>
              <a:p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237773-4C03-691E-5B39-5C85B12FC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071" y="1316734"/>
                <a:ext cx="1840263" cy="9848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59B99C04-D46D-E548-E1A8-A04ABBB04AD4}"/>
              </a:ext>
            </a:extLst>
          </p:cNvPr>
          <p:cNvSpPr/>
          <p:nvPr/>
        </p:nvSpPr>
        <p:spPr>
          <a:xfrm>
            <a:off x="1344199" y="372139"/>
            <a:ext cx="1221850" cy="22820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8219BF-A5FA-A11E-1A59-19F7E49FCA22}"/>
              </a:ext>
            </a:extLst>
          </p:cNvPr>
          <p:cNvSpPr/>
          <p:nvPr/>
        </p:nvSpPr>
        <p:spPr>
          <a:xfrm>
            <a:off x="990963" y="149088"/>
            <a:ext cx="3445702" cy="2828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81521-6657-AFA8-3F6B-A12EF9F7630C}"/>
                  </a:ext>
                </a:extLst>
              </p:cNvPr>
              <p:cNvSpPr txBox="1"/>
              <p:nvPr/>
            </p:nvSpPr>
            <p:spPr>
              <a:xfrm>
                <a:off x="2260831" y="1829829"/>
                <a:ext cx="12965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𝑐𝑧</m:t>
                      </m:r>
                    </m:oMath>
                  </m:oMathPara>
                </a14:m>
                <a:endParaRPr lang="en-US" altLang="ko-KR" sz="32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81521-6657-AFA8-3F6B-A12EF9F76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831" y="1829829"/>
                <a:ext cx="1296573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C1F0A8-0077-5F74-3CE7-8683E26FAF74}"/>
                  </a:ext>
                </a:extLst>
              </p:cNvPr>
              <p:cNvSpPr txBox="1"/>
              <p:nvPr/>
            </p:nvSpPr>
            <p:spPr>
              <a:xfrm>
                <a:off x="2169842" y="3710668"/>
                <a:ext cx="4187255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solidFill>
                      <a:srgbClr val="0070C0"/>
                    </a:solidFill>
                  </a:rPr>
                  <a:t>동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차</m:t>
                    </m:r>
                    <m:r>
                      <a:rPr lang="en-US" altLang="ko-KR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좌</m:t>
                    </m:r>
                    <m:r>
                      <a:rPr lang="ko-KR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표</m:t>
                    </m:r>
                    <m:r>
                      <a:rPr lang="ko-KR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계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h𝑜𝑚𝑜𝑔𝑒𝑛𝑜𝑢𝑠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𝑐𝑜𝑜𝑟𝑑𝑖𝑛𝑎𝑡𝑒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C1F0A8-0077-5F74-3CE7-8683E26FA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842" y="3710668"/>
                <a:ext cx="4187255" cy="374526"/>
              </a:xfrm>
              <a:prstGeom prst="rect">
                <a:avLst/>
              </a:prstGeom>
              <a:blipFill>
                <a:blip r:embed="rId10"/>
                <a:stretch>
                  <a:fillRect l="-1310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849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scale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D62C59-5879-5DF5-1EE3-D4897B95AC42}"/>
                  </a:ext>
                </a:extLst>
              </p:cNvPr>
              <p:cNvSpPr txBox="1"/>
              <p:nvPr/>
            </p:nvSpPr>
            <p:spPr>
              <a:xfrm>
                <a:off x="1826644" y="1487044"/>
                <a:ext cx="13821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D62C59-5879-5DF5-1EE3-D4897B95A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644" y="1487044"/>
                <a:ext cx="138217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11B7A9-C540-6441-DA88-C217E22C9FA1}"/>
                  </a:ext>
                </a:extLst>
              </p:cNvPr>
              <p:cNvSpPr txBox="1"/>
              <p:nvPr/>
            </p:nvSpPr>
            <p:spPr>
              <a:xfrm>
                <a:off x="1599359" y="2021368"/>
                <a:ext cx="1790427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en-US" altLang="ko-KR" sz="3200" b="0" dirty="0"/>
              </a:p>
              <a:p>
                <a:endParaRPr lang="ko-KR" alt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11B7A9-C540-6441-DA88-C217E22C9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359" y="2021368"/>
                <a:ext cx="1790427" cy="984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299E01-23FD-FE44-B8F5-911C40B4C5D8}"/>
                  </a:ext>
                </a:extLst>
              </p:cNvPr>
              <p:cNvSpPr txBox="1"/>
              <p:nvPr/>
            </p:nvSpPr>
            <p:spPr>
              <a:xfrm>
                <a:off x="1793241" y="2529944"/>
                <a:ext cx="12965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𝑐𝑧</m:t>
                      </m:r>
                    </m:oMath>
                  </m:oMathPara>
                </a14:m>
                <a:endParaRPr lang="en-US" altLang="ko-KR" sz="32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299E01-23FD-FE44-B8F5-911C40B4C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241" y="2529944"/>
                <a:ext cx="129657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959A9E75-BA77-4911-B516-3AC79E84D4FF}"/>
              </a:ext>
            </a:extLst>
          </p:cNvPr>
          <p:cNvSpPr/>
          <p:nvPr/>
        </p:nvSpPr>
        <p:spPr>
          <a:xfrm>
            <a:off x="919487" y="1084696"/>
            <a:ext cx="1221850" cy="22820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8C24EA-6870-6555-A24F-99706A3DD814}"/>
              </a:ext>
            </a:extLst>
          </p:cNvPr>
          <p:cNvSpPr/>
          <p:nvPr/>
        </p:nvSpPr>
        <p:spPr>
          <a:xfrm>
            <a:off x="566251" y="861645"/>
            <a:ext cx="3445702" cy="2828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1282C-A433-147F-E619-A3646F27D1FC}"/>
                  </a:ext>
                </a:extLst>
              </p:cNvPr>
              <p:cNvSpPr txBox="1"/>
              <p:nvPr/>
            </p:nvSpPr>
            <p:spPr>
              <a:xfrm>
                <a:off x="776333" y="3771938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1282C-A433-147F-E619-A3646F27D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33" y="3771938"/>
                <a:ext cx="4674783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19EC6E-03B6-9000-BF57-5865770F432E}"/>
                  </a:ext>
                </a:extLst>
              </p:cNvPr>
              <p:cNvSpPr txBox="1"/>
              <p:nvPr/>
            </p:nvSpPr>
            <p:spPr>
              <a:xfrm>
                <a:off x="6239778" y="3172854"/>
                <a:ext cx="4066099" cy="1976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>
                    <a:solidFill>
                      <a:schemeClr val="tx1"/>
                    </a:solidFill>
                  </a:rPr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19EC6E-03B6-9000-BF57-5865770F4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778" y="3172854"/>
                <a:ext cx="4066099" cy="1976760"/>
              </a:xfrm>
              <a:prstGeom prst="rect">
                <a:avLst/>
              </a:prstGeom>
              <a:blipFill>
                <a:blip r:embed="rId6"/>
                <a:stretch>
                  <a:fillRect l="-3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C918E6-7B28-F0EE-F4DD-3FD5C834366A}"/>
                  </a:ext>
                </a:extLst>
              </p:cNvPr>
              <p:cNvSpPr txBox="1"/>
              <p:nvPr/>
            </p:nvSpPr>
            <p:spPr>
              <a:xfrm>
                <a:off x="3683070" y="5456651"/>
                <a:ext cx="4674783" cy="6902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C918E6-7B28-F0EE-F4DD-3FD5C8343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70" y="5456651"/>
                <a:ext cx="4674783" cy="6902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28A2DE-2C1B-D5AC-2715-CD2C9DF7D2C8}"/>
              </a:ext>
            </a:extLst>
          </p:cNvPr>
          <p:cNvSpPr/>
          <p:nvPr/>
        </p:nvSpPr>
        <p:spPr>
          <a:xfrm>
            <a:off x="9934575" y="3103401"/>
            <a:ext cx="1571625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94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C8E6B0F-29FB-3F2A-A8E8-CF7D804D4AE9}"/>
              </a:ext>
            </a:extLst>
          </p:cNvPr>
          <p:cNvCxnSpPr/>
          <p:nvPr/>
        </p:nvCxnSpPr>
        <p:spPr>
          <a:xfrm>
            <a:off x="3101009" y="3997518"/>
            <a:ext cx="362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97D68D-A9A8-03D6-8A93-EF74C9873E41}"/>
              </a:ext>
            </a:extLst>
          </p:cNvPr>
          <p:cNvCxnSpPr>
            <a:cxnSpLocks/>
          </p:cNvCxnSpPr>
          <p:nvPr/>
        </p:nvCxnSpPr>
        <p:spPr>
          <a:xfrm flipV="1">
            <a:off x="4748255" y="1954033"/>
            <a:ext cx="0" cy="323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104BC1-5193-4266-C7A2-323072FCD3ED}"/>
              </a:ext>
            </a:extLst>
          </p:cNvPr>
          <p:cNvCxnSpPr>
            <a:cxnSpLocks/>
          </p:cNvCxnSpPr>
          <p:nvPr/>
        </p:nvCxnSpPr>
        <p:spPr>
          <a:xfrm flipV="1">
            <a:off x="3547939" y="2617304"/>
            <a:ext cx="2400632" cy="276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F5888A-8F29-0B66-25FC-167749A3E533}"/>
                  </a:ext>
                </a:extLst>
              </p:cNvPr>
              <p:cNvSpPr txBox="1"/>
              <p:nvPr/>
            </p:nvSpPr>
            <p:spPr>
              <a:xfrm>
                <a:off x="6625426" y="3884413"/>
                <a:ext cx="4035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F5888A-8F29-0B66-25FC-167749A3E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26" y="3884413"/>
                <a:ext cx="40352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3C5577-0DA7-CD2A-878E-E75C428BF075}"/>
                  </a:ext>
                </a:extLst>
              </p:cNvPr>
              <p:cNvSpPr txBox="1"/>
              <p:nvPr/>
            </p:nvSpPr>
            <p:spPr>
              <a:xfrm>
                <a:off x="4490832" y="1584701"/>
                <a:ext cx="5148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3C5577-0DA7-CD2A-878E-E75C428BF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32" y="1584701"/>
                <a:ext cx="514846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6E5AC4-49AC-6997-AFDB-D06AE7CC397F}"/>
              </a:ext>
            </a:extLst>
          </p:cNvPr>
          <p:cNvSpPr txBox="1"/>
          <p:nvPr/>
        </p:nvSpPr>
        <p:spPr>
          <a:xfrm>
            <a:off x="5874690" y="2328917"/>
            <a:ext cx="331304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B3E202C6-049F-A36B-5CDE-D872C9D3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altLang="ko-KR" dirty="0"/>
              <a:t>scale</a:t>
            </a:r>
            <a:endParaRPr lang="ko-KR" altLang="en-US" dirty="0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508DCE5F-1ED7-0454-4EDC-77F2CA07F515}"/>
              </a:ext>
            </a:extLst>
          </p:cNvPr>
          <p:cNvSpPr/>
          <p:nvPr/>
        </p:nvSpPr>
        <p:spPr>
          <a:xfrm>
            <a:off x="5904342" y="3212959"/>
            <a:ext cx="255104" cy="27769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800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C8E6B0F-29FB-3F2A-A8E8-CF7D804D4AE9}"/>
              </a:ext>
            </a:extLst>
          </p:cNvPr>
          <p:cNvCxnSpPr/>
          <p:nvPr/>
        </p:nvCxnSpPr>
        <p:spPr>
          <a:xfrm>
            <a:off x="3101009" y="3997518"/>
            <a:ext cx="362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97D68D-A9A8-03D6-8A93-EF74C9873E41}"/>
              </a:ext>
            </a:extLst>
          </p:cNvPr>
          <p:cNvCxnSpPr>
            <a:cxnSpLocks/>
          </p:cNvCxnSpPr>
          <p:nvPr/>
        </p:nvCxnSpPr>
        <p:spPr>
          <a:xfrm flipV="1">
            <a:off x="4748255" y="1954033"/>
            <a:ext cx="0" cy="323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104BC1-5193-4266-C7A2-323072FCD3ED}"/>
              </a:ext>
            </a:extLst>
          </p:cNvPr>
          <p:cNvCxnSpPr>
            <a:cxnSpLocks/>
          </p:cNvCxnSpPr>
          <p:nvPr/>
        </p:nvCxnSpPr>
        <p:spPr>
          <a:xfrm flipV="1">
            <a:off x="3547939" y="2617304"/>
            <a:ext cx="2400632" cy="276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F5888A-8F29-0B66-25FC-167749A3E533}"/>
                  </a:ext>
                </a:extLst>
              </p:cNvPr>
              <p:cNvSpPr txBox="1"/>
              <p:nvPr/>
            </p:nvSpPr>
            <p:spPr>
              <a:xfrm>
                <a:off x="6625426" y="3884413"/>
                <a:ext cx="4035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F5888A-8F29-0B66-25FC-167749A3E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26" y="3884413"/>
                <a:ext cx="40352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3C5577-0DA7-CD2A-878E-E75C428BF075}"/>
                  </a:ext>
                </a:extLst>
              </p:cNvPr>
              <p:cNvSpPr txBox="1"/>
              <p:nvPr/>
            </p:nvSpPr>
            <p:spPr>
              <a:xfrm>
                <a:off x="4490832" y="1584701"/>
                <a:ext cx="5148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3C5577-0DA7-CD2A-878E-E75C428BF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32" y="1584701"/>
                <a:ext cx="514846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6E5AC4-49AC-6997-AFDB-D06AE7CC397F}"/>
              </a:ext>
            </a:extLst>
          </p:cNvPr>
          <p:cNvSpPr txBox="1"/>
          <p:nvPr/>
        </p:nvSpPr>
        <p:spPr>
          <a:xfrm>
            <a:off x="5874690" y="2328917"/>
            <a:ext cx="331304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pic>
        <p:nvPicPr>
          <p:cNvPr id="18" name="그래픽 17" descr="남자">
            <a:extLst>
              <a:ext uri="{FF2B5EF4-FFF2-40B4-BE49-F238E27FC236}">
                <a16:creationId xmlns:a16="http://schemas.microsoft.com/office/drawing/2014/main" id="{CDAC9583-BE1C-3ADD-F30D-40DD4848C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3142" y="2703443"/>
            <a:ext cx="914400" cy="914400"/>
          </a:xfrm>
          <a:prstGeom prst="rect">
            <a:avLst/>
          </a:prstGeom>
        </p:spPr>
      </p:pic>
      <p:sp>
        <p:nvSpPr>
          <p:cNvPr id="43" name="제목 1">
            <a:extLst>
              <a:ext uri="{FF2B5EF4-FFF2-40B4-BE49-F238E27FC236}">
                <a16:creationId xmlns:a16="http://schemas.microsoft.com/office/drawing/2014/main" id="{B3E202C6-049F-A36B-5CDE-D872C9D3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altLang="ko-KR" dirty="0"/>
              <a:t>scale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57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C8E6B0F-29FB-3F2A-A8E8-CF7D804D4AE9}"/>
              </a:ext>
            </a:extLst>
          </p:cNvPr>
          <p:cNvCxnSpPr/>
          <p:nvPr/>
        </p:nvCxnSpPr>
        <p:spPr>
          <a:xfrm>
            <a:off x="580445" y="3886200"/>
            <a:ext cx="362579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97D68D-A9A8-03D6-8A93-EF74C9873E41}"/>
              </a:ext>
            </a:extLst>
          </p:cNvPr>
          <p:cNvCxnSpPr>
            <a:cxnSpLocks/>
          </p:cNvCxnSpPr>
          <p:nvPr/>
        </p:nvCxnSpPr>
        <p:spPr>
          <a:xfrm flipV="1">
            <a:off x="2227691" y="1842715"/>
            <a:ext cx="0" cy="323750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104BC1-5193-4266-C7A2-323072FCD3ED}"/>
              </a:ext>
            </a:extLst>
          </p:cNvPr>
          <p:cNvCxnSpPr>
            <a:cxnSpLocks/>
          </p:cNvCxnSpPr>
          <p:nvPr/>
        </p:nvCxnSpPr>
        <p:spPr>
          <a:xfrm flipV="1">
            <a:off x="1027375" y="2505986"/>
            <a:ext cx="2400632" cy="276042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F5888A-8F29-0B66-25FC-167749A3E533}"/>
                  </a:ext>
                </a:extLst>
              </p:cNvPr>
              <p:cNvSpPr txBox="1"/>
              <p:nvPr/>
            </p:nvSpPr>
            <p:spPr>
              <a:xfrm>
                <a:off x="4104862" y="3773095"/>
                <a:ext cx="4035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F5888A-8F29-0B66-25FC-167749A3E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862" y="3773095"/>
                <a:ext cx="40352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3C5577-0DA7-CD2A-878E-E75C428BF075}"/>
                  </a:ext>
                </a:extLst>
              </p:cNvPr>
              <p:cNvSpPr txBox="1"/>
              <p:nvPr/>
            </p:nvSpPr>
            <p:spPr>
              <a:xfrm>
                <a:off x="1970268" y="1473383"/>
                <a:ext cx="5148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3C5577-0DA7-CD2A-878E-E75C428BF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268" y="1473383"/>
                <a:ext cx="514846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6E5AC4-49AC-6997-AFDB-D06AE7CC397F}"/>
              </a:ext>
            </a:extLst>
          </p:cNvPr>
          <p:cNvSpPr txBox="1"/>
          <p:nvPr/>
        </p:nvSpPr>
        <p:spPr>
          <a:xfrm>
            <a:off x="3354126" y="2217599"/>
            <a:ext cx="331304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pic>
        <p:nvPicPr>
          <p:cNvPr id="18" name="그래픽 17" descr="남자">
            <a:extLst>
              <a:ext uri="{FF2B5EF4-FFF2-40B4-BE49-F238E27FC236}">
                <a16:creationId xmlns:a16="http://schemas.microsoft.com/office/drawing/2014/main" id="{CDAC9583-BE1C-3ADD-F30D-40DD4848C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0491" y="3429000"/>
            <a:ext cx="914400" cy="914400"/>
          </a:xfrm>
          <a:prstGeom prst="rect">
            <a:avLst/>
          </a:prstGeom>
        </p:spPr>
      </p:pic>
      <p:sp>
        <p:nvSpPr>
          <p:cNvPr id="43" name="제목 1">
            <a:extLst>
              <a:ext uri="{FF2B5EF4-FFF2-40B4-BE49-F238E27FC236}">
                <a16:creationId xmlns:a16="http://schemas.microsoft.com/office/drawing/2014/main" id="{B3E202C6-049F-A36B-5CDE-D872C9D3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altLang="ko-KR" dirty="0"/>
              <a:t>scale</a:t>
            </a:r>
            <a:endParaRPr lang="ko-KR" altLang="en-US" dirty="0"/>
          </a:p>
        </p:txBody>
      </p:sp>
      <p:pic>
        <p:nvPicPr>
          <p:cNvPr id="44" name="그래픽 43" descr="남자">
            <a:extLst>
              <a:ext uri="{FF2B5EF4-FFF2-40B4-BE49-F238E27FC236}">
                <a16:creationId xmlns:a16="http://schemas.microsoft.com/office/drawing/2014/main" id="{C7696575-C551-3AEA-DE2B-3E83FB42C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3560" y="2914152"/>
            <a:ext cx="914400" cy="914400"/>
          </a:xfrm>
          <a:prstGeom prst="rect">
            <a:avLst/>
          </a:prstGeom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82C74B4-A8CD-0A51-868C-F165B6E34148}"/>
              </a:ext>
            </a:extLst>
          </p:cNvPr>
          <p:cNvCxnSpPr/>
          <p:nvPr/>
        </p:nvCxnSpPr>
        <p:spPr>
          <a:xfrm>
            <a:off x="6096000" y="3828552"/>
            <a:ext cx="308775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7" name="그래픽 46" descr="남자">
            <a:extLst>
              <a:ext uri="{FF2B5EF4-FFF2-40B4-BE49-F238E27FC236}">
                <a16:creationId xmlns:a16="http://schemas.microsoft.com/office/drawing/2014/main" id="{6EC99E78-0338-94A6-EFBB-0F1D161F9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8962" y="2505986"/>
            <a:ext cx="1399424" cy="183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7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C8E6B0F-29FB-3F2A-A8E8-CF7D804D4AE9}"/>
              </a:ext>
            </a:extLst>
          </p:cNvPr>
          <p:cNvCxnSpPr/>
          <p:nvPr/>
        </p:nvCxnSpPr>
        <p:spPr>
          <a:xfrm>
            <a:off x="580445" y="3886200"/>
            <a:ext cx="362579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97D68D-A9A8-03D6-8A93-EF74C9873E41}"/>
              </a:ext>
            </a:extLst>
          </p:cNvPr>
          <p:cNvCxnSpPr>
            <a:cxnSpLocks/>
          </p:cNvCxnSpPr>
          <p:nvPr/>
        </p:nvCxnSpPr>
        <p:spPr>
          <a:xfrm flipV="1">
            <a:off x="2227691" y="1842715"/>
            <a:ext cx="0" cy="323750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104BC1-5193-4266-C7A2-323072FCD3ED}"/>
              </a:ext>
            </a:extLst>
          </p:cNvPr>
          <p:cNvCxnSpPr>
            <a:cxnSpLocks/>
          </p:cNvCxnSpPr>
          <p:nvPr/>
        </p:nvCxnSpPr>
        <p:spPr>
          <a:xfrm flipV="1">
            <a:off x="1027375" y="2505986"/>
            <a:ext cx="2400632" cy="276042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F5888A-8F29-0B66-25FC-167749A3E533}"/>
                  </a:ext>
                </a:extLst>
              </p:cNvPr>
              <p:cNvSpPr txBox="1"/>
              <p:nvPr/>
            </p:nvSpPr>
            <p:spPr>
              <a:xfrm>
                <a:off x="4104862" y="3773095"/>
                <a:ext cx="4035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F5888A-8F29-0B66-25FC-167749A3E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862" y="3773095"/>
                <a:ext cx="40352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3C5577-0DA7-CD2A-878E-E75C428BF075}"/>
                  </a:ext>
                </a:extLst>
              </p:cNvPr>
              <p:cNvSpPr txBox="1"/>
              <p:nvPr/>
            </p:nvSpPr>
            <p:spPr>
              <a:xfrm>
                <a:off x="1970268" y="1473383"/>
                <a:ext cx="5148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3C5577-0DA7-CD2A-878E-E75C428BF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268" y="1473383"/>
                <a:ext cx="514846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6E5AC4-49AC-6997-AFDB-D06AE7CC397F}"/>
              </a:ext>
            </a:extLst>
          </p:cNvPr>
          <p:cNvSpPr txBox="1"/>
          <p:nvPr/>
        </p:nvSpPr>
        <p:spPr>
          <a:xfrm>
            <a:off x="3354126" y="2217599"/>
            <a:ext cx="331304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pic>
        <p:nvPicPr>
          <p:cNvPr id="18" name="그래픽 17" descr="남자">
            <a:extLst>
              <a:ext uri="{FF2B5EF4-FFF2-40B4-BE49-F238E27FC236}">
                <a16:creationId xmlns:a16="http://schemas.microsoft.com/office/drawing/2014/main" id="{CDAC9583-BE1C-3ADD-F30D-40DD4848C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0491" y="2971800"/>
            <a:ext cx="914400" cy="914400"/>
          </a:xfrm>
          <a:prstGeom prst="rect">
            <a:avLst/>
          </a:prstGeom>
        </p:spPr>
      </p:pic>
      <p:sp>
        <p:nvSpPr>
          <p:cNvPr id="43" name="제목 1">
            <a:extLst>
              <a:ext uri="{FF2B5EF4-FFF2-40B4-BE49-F238E27FC236}">
                <a16:creationId xmlns:a16="http://schemas.microsoft.com/office/drawing/2014/main" id="{B3E202C6-049F-A36B-5CDE-D872C9D3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altLang="ko-KR" dirty="0"/>
              <a:t>scale</a:t>
            </a:r>
            <a:endParaRPr lang="ko-KR" altLang="en-US" dirty="0"/>
          </a:p>
        </p:txBody>
      </p:sp>
      <p:pic>
        <p:nvPicPr>
          <p:cNvPr id="44" name="그래픽 43" descr="남자">
            <a:extLst>
              <a:ext uri="{FF2B5EF4-FFF2-40B4-BE49-F238E27FC236}">
                <a16:creationId xmlns:a16="http://schemas.microsoft.com/office/drawing/2014/main" id="{C7696575-C551-3AEA-DE2B-3E83FB42C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99191" y="2914152"/>
            <a:ext cx="914400" cy="914400"/>
          </a:xfrm>
          <a:prstGeom prst="rect">
            <a:avLst/>
          </a:prstGeom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82C74B4-A8CD-0A51-868C-F165B6E34148}"/>
              </a:ext>
            </a:extLst>
          </p:cNvPr>
          <p:cNvCxnSpPr/>
          <p:nvPr/>
        </p:nvCxnSpPr>
        <p:spPr>
          <a:xfrm>
            <a:off x="6096000" y="3828552"/>
            <a:ext cx="3087757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7" name="그래픽 46" descr="남자">
            <a:extLst>
              <a:ext uri="{FF2B5EF4-FFF2-40B4-BE49-F238E27FC236}">
                <a16:creationId xmlns:a16="http://schemas.microsoft.com/office/drawing/2014/main" id="{6EC99E78-0338-94A6-EFBB-0F1D161F9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7358" y="2429128"/>
            <a:ext cx="1399424" cy="13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47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C8E6B0F-29FB-3F2A-A8E8-CF7D804D4AE9}"/>
              </a:ext>
            </a:extLst>
          </p:cNvPr>
          <p:cNvCxnSpPr/>
          <p:nvPr/>
        </p:nvCxnSpPr>
        <p:spPr>
          <a:xfrm>
            <a:off x="4086474" y="4470218"/>
            <a:ext cx="362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97D68D-A9A8-03D6-8A93-EF74C9873E41}"/>
              </a:ext>
            </a:extLst>
          </p:cNvPr>
          <p:cNvCxnSpPr>
            <a:cxnSpLocks/>
          </p:cNvCxnSpPr>
          <p:nvPr/>
        </p:nvCxnSpPr>
        <p:spPr>
          <a:xfrm flipV="1">
            <a:off x="5733720" y="2426733"/>
            <a:ext cx="0" cy="323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104BC1-5193-4266-C7A2-323072FCD3ED}"/>
              </a:ext>
            </a:extLst>
          </p:cNvPr>
          <p:cNvCxnSpPr>
            <a:cxnSpLocks/>
          </p:cNvCxnSpPr>
          <p:nvPr/>
        </p:nvCxnSpPr>
        <p:spPr>
          <a:xfrm flipV="1">
            <a:off x="4533404" y="3090004"/>
            <a:ext cx="2400632" cy="276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F5888A-8F29-0B66-25FC-167749A3E533}"/>
                  </a:ext>
                </a:extLst>
              </p:cNvPr>
              <p:cNvSpPr txBox="1"/>
              <p:nvPr/>
            </p:nvSpPr>
            <p:spPr>
              <a:xfrm>
                <a:off x="7610891" y="4357113"/>
                <a:ext cx="4035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F5888A-8F29-0B66-25FC-167749A3E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891" y="4357113"/>
                <a:ext cx="40352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3C5577-0DA7-CD2A-878E-E75C428BF075}"/>
                  </a:ext>
                </a:extLst>
              </p:cNvPr>
              <p:cNvSpPr txBox="1"/>
              <p:nvPr/>
            </p:nvSpPr>
            <p:spPr>
              <a:xfrm>
                <a:off x="5476297" y="2057401"/>
                <a:ext cx="5148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3C5577-0DA7-CD2A-878E-E75C428BF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97" y="2057401"/>
                <a:ext cx="514846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6E5AC4-49AC-6997-AFDB-D06AE7CC397F}"/>
              </a:ext>
            </a:extLst>
          </p:cNvPr>
          <p:cNvSpPr txBox="1"/>
          <p:nvPr/>
        </p:nvSpPr>
        <p:spPr>
          <a:xfrm>
            <a:off x="6860155" y="2801617"/>
            <a:ext cx="331304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pic>
        <p:nvPicPr>
          <p:cNvPr id="18" name="그래픽 17" descr="남자">
            <a:extLst>
              <a:ext uri="{FF2B5EF4-FFF2-40B4-BE49-F238E27FC236}">
                <a16:creationId xmlns:a16="http://schemas.microsoft.com/office/drawing/2014/main" id="{CDAC9583-BE1C-3ADD-F30D-40DD4848C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6520" y="3588286"/>
            <a:ext cx="914400" cy="914400"/>
          </a:xfrm>
          <a:prstGeom prst="rect">
            <a:avLst/>
          </a:prstGeom>
        </p:spPr>
      </p:pic>
      <p:sp>
        <p:nvSpPr>
          <p:cNvPr id="43" name="제목 1">
            <a:extLst>
              <a:ext uri="{FF2B5EF4-FFF2-40B4-BE49-F238E27FC236}">
                <a16:creationId xmlns:a16="http://schemas.microsoft.com/office/drawing/2014/main" id="{B3E202C6-049F-A36B-5CDE-D872C9D3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altLang="ko-KR" dirty="0"/>
              <a:t>rotation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409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>
            <a:extLst>
              <a:ext uri="{FF2B5EF4-FFF2-40B4-BE49-F238E27FC236}">
                <a16:creationId xmlns:a16="http://schemas.microsoft.com/office/drawing/2014/main" id="{B3E202C6-049F-A36B-5CDE-D872C9D3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altLang="ko-KR" dirty="0"/>
              <a:t>rotation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B589DFB-FDD2-2289-56BA-B50E52D18835}"/>
              </a:ext>
            </a:extLst>
          </p:cNvPr>
          <p:cNvCxnSpPr/>
          <p:nvPr/>
        </p:nvCxnSpPr>
        <p:spPr>
          <a:xfrm>
            <a:off x="1591586" y="4676231"/>
            <a:ext cx="362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2CF889E-E24A-9C0D-32C6-BEECFDC50C1D}"/>
              </a:ext>
            </a:extLst>
          </p:cNvPr>
          <p:cNvCxnSpPr>
            <a:cxnSpLocks/>
          </p:cNvCxnSpPr>
          <p:nvPr/>
        </p:nvCxnSpPr>
        <p:spPr>
          <a:xfrm flipV="1">
            <a:off x="1591586" y="1438725"/>
            <a:ext cx="0" cy="323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0F7A67-6256-04F3-7342-6D9944A8085A}"/>
                  </a:ext>
                </a:extLst>
              </p:cNvPr>
              <p:cNvSpPr txBox="1"/>
              <p:nvPr/>
            </p:nvSpPr>
            <p:spPr>
              <a:xfrm>
                <a:off x="5174645" y="4550797"/>
                <a:ext cx="4035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0F7A67-6256-04F3-7342-6D9944A80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645" y="4550797"/>
                <a:ext cx="40352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576290-E046-1C11-4AA2-E14DE2D61FD0}"/>
                  </a:ext>
                </a:extLst>
              </p:cNvPr>
              <p:cNvSpPr txBox="1"/>
              <p:nvPr/>
            </p:nvSpPr>
            <p:spPr>
              <a:xfrm>
                <a:off x="1334163" y="1017109"/>
                <a:ext cx="5148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576290-E046-1C11-4AA2-E14DE2D61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163" y="1017109"/>
                <a:ext cx="514846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103FD09-3D5F-4D41-D3B7-5B753707E894}"/>
              </a:ext>
            </a:extLst>
          </p:cNvPr>
          <p:cNvCxnSpPr/>
          <p:nvPr/>
        </p:nvCxnSpPr>
        <p:spPr>
          <a:xfrm flipH="1">
            <a:off x="1591586" y="2408804"/>
            <a:ext cx="1327867" cy="226742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74B147E-DE52-2D4D-2168-6F1487906C4A}"/>
              </a:ext>
            </a:extLst>
          </p:cNvPr>
          <p:cNvCxnSpPr>
            <a:cxnSpLocks/>
          </p:cNvCxnSpPr>
          <p:nvPr/>
        </p:nvCxnSpPr>
        <p:spPr>
          <a:xfrm flipH="1">
            <a:off x="1591586" y="3653868"/>
            <a:ext cx="2672390" cy="101239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9EB26F-2DFD-8612-D16F-9B58CB6E9755}"/>
              </a:ext>
            </a:extLst>
          </p:cNvPr>
          <p:cNvCxnSpPr>
            <a:cxnSpLocks/>
          </p:cNvCxnSpPr>
          <p:nvPr/>
        </p:nvCxnSpPr>
        <p:spPr>
          <a:xfrm>
            <a:off x="2919453" y="2446266"/>
            <a:ext cx="0" cy="222996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9508D12-8571-4F98-5356-7A670306E017}"/>
              </a:ext>
            </a:extLst>
          </p:cNvPr>
          <p:cNvCxnSpPr>
            <a:cxnSpLocks/>
          </p:cNvCxnSpPr>
          <p:nvPr/>
        </p:nvCxnSpPr>
        <p:spPr>
          <a:xfrm>
            <a:off x="4263976" y="3653868"/>
            <a:ext cx="0" cy="102236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F447F9FA-25E0-421D-27C6-1F4D44B58AAE}"/>
              </a:ext>
            </a:extLst>
          </p:cNvPr>
          <p:cNvSpPr/>
          <p:nvPr/>
        </p:nvSpPr>
        <p:spPr>
          <a:xfrm>
            <a:off x="2791901" y="2269959"/>
            <a:ext cx="255104" cy="27769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4BFEB5B5-C9CE-30B7-F31B-CD89A481F618}"/>
              </a:ext>
            </a:extLst>
          </p:cNvPr>
          <p:cNvSpPr/>
          <p:nvPr/>
        </p:nvSpPr>
        <p:spPr>
          <a:xfrm>
            <a:off x="4137750" y="3515021"/>
            <a:ext cx="255104" cy="27769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DF6F5A8-C9EA-DBFB-5494-99666120014E}"/>
              </a:ext>
            </a:extLst>
          </p:cNvPr>
          <p:cNvCxnSpPr>
            <a:cxnSpLocks/>
          </p:cNvCxnSpPr>
          <p:nvPr/>
        </p:nvCxnSpPr>
        <p:spPr>
          <a:xfrm>
            <a:off x="4392854" y="3792712"/>
            <a:ext cx="0" cy="873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6CFCF0C-0D3B-2D22-C888-0CB73E1F2192}"/>
              </a:ext>
            </a:extLst>
          </p:cNvPr>
          <p:cNvCxnSpPr>
            <a:cxnSpLocks/>
          </p:cNvCxnSpPr>
          <p:nvPr/>
        </p:nvCxnSpPr>
        <p:spPr>
          <a:xfrm flipH="1">
            <a:off x="1673549" y="3643901"/>
            <a:ext cx="2453384" cy="9512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3B23408-2BF3-0139-9453-CEE3E1E92019}"/>
              </a:ext>
            </a:extLst>
          </p:cNvPr>
          <p:cNvCxnSpPr>
            <a:cxnSpLocks/>
          </p:cNvCxnSpPr>
          <p:nvPr/>
        </p:nvCxnSpPr>
        <p:spPr>
          <a:xfrm flipH="1">
            <a:off x="1609815" y="2505869"/>
            <a:ext cx="1163857" cy="2018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F3D181C-EF9E-46F0-C1B6-3A4B21E5C9E6}"/>
              </a:ext>
            </a:extLst>
          </p:cNvPr>
          <p:cNvSpPr txBox="1"/>
          <p:nvPr/>
        </p:nvSpPr>
        <p:spPr>
          <a:xfrm>
            <a:off x="1921256" y="3269374"/>
            <a:ext cx="331304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673493-D1B7-FE40-E700-57AE065660A1}"/>
              </a:ext>
            </a:extLst>
          </p:cNvPr>
          <p:cNvSpPr txBox="1"/>
          <p:nvPr/>
        </p:nvSpPr>
        <p:spPr>
          <a:xfrm>
            <a:off x="2998915" y="3703398"/>
            <a:ext cx="331304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512D8B-3B3A-8F8B-50EB-DF95A0172D58}"/>
                  </a:ext>
                </a:extLst>
              </p:cNvPr>
              <p:cNvSpPr txBox="1"/>
              <p:nvPr/>
            </p:nvSpPr>
            <p:spPr>
              <a:xfrm>
                <a:off x="1912314" y="4435852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512D8B-3B3A-8F8B-50EB-DF95A0172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314" y="4435852"/>
                <a:ext cx="208968" cy="276999"/>
              </a:xfrm>
              <a:prstGeom prst="rect">
                <a:avLst/>
              </a:prstGeom>
              <a:blipFill>
                <a:blip r:embed="rId4"/>
                <a:stretch>
                  <a:fillRect l="-14706" r="-1176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0DACE40-2963-8012-8E25-9225524CCC52}"/>
                  </a:ext>
                </a:extLst>
              </p:cNvPr>
              <p:cNvSpPr txBox="1"/>
              <p:nvPr/>
            </p:nvSpPr>
            <p:spPr>
              <a:xfrm>
                <a:off x="1652671" y="4209581"/>
                <a:ext cx="4163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ko-KR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0DACE40-2963-8012-8E25-9225524CC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671" y="4209581"/>
                <a:ext cx="416359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27F8C9-F041-2576-CB6B-B702903EA186}"/>
                  </a:ext>
                </a:extLst>
              </p:cNvPr>
              <p:cNvSpPr txBox="1"/>
              <p:nvPr/>
            </p:nvSpPr>
            <p:spPr>
              <a:xfrm>
                <a:off x="4335867" y="4124725"/>
                <a:ext cx="7494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ko-KR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27F8C9-F041-2576-CB6B-B702903EA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867" y="4124725"/>
                <a:ext cx="749418" cy="369332"/>
              </a:xfrm>
              <a:prstGeom prst="rect">
                <a:avLst/>
              </a:prstGeom>
              <a:blipFill>
                <a:blip r:embed="rId6"/>
                <a:stretch>
                  <a:fillRect r="-8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5BB2E3C-DF58-62D5-C86B-E600529C2D32}"/>
                  </a:ext>
                </a:extLst>
              </p:cNvPr>
              <p:cNvSpPr txBox="1"/>
              <p:nvPr/>
            </p:nvSpPr>
            <p:spPr>
              <a:xfrm>
                <a:off x="4195730" y="3140706"/>
                <a:ext cx="5148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5BB2E3C-DF58-62D5-C86B-E600529C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730" y="3140706"/>
                <a:ext cx="514846" cy="369332"/>
              </a:xfrm>
              <a:prstGeom prst="rect">
                <a:avLst/>
              </a:prstGeom>
              <a:blipFill>
                <a:blip r:embed="rId7"/>
                <a:stretch>
                  <a:fillRect l="-3529" r="-43529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EDD811B-F0C1-AAC7-48D5-5C90F3BEC36E}"/>
                  </a:ext>
                </a:extLst>
              </p:cNvPr>
              <p:cNvSpPr txBox="1"/>
              <p:nvPr/>
            </p:nvSpPr>
            <p:spPr>
              <a:xfrm>
                <a:off x="2670358" y="1917628"/>
                <a:ext cx="5148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EDD811B-F0C1-AAC7-48D5-5C90F3BEC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358" y="1917628"/>
                <a:ext cx="514846" cy="369332"/>
              </a:xfrm>
              <a:prstGeom prst="rect">
                <a:avLst/>
              </a:prstGeom>
              <a:blipFill>
                <a:blip r:embed="rId8"/>
                <a:stretch>
                  <a:fillRect l="-3529" r="-49412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2846F6A-F909-22BD-DC12-B7718AA077BF}"/>
              </a:ext>
            </a:extLst>
          </p:cNvPr>
          <p:cNvCxnSpPr>
            <a:cxnSpLocks/>
          </p:cNvCxnSpPr>
          <p:nvPr/>
        </p:nvCxnSpPr>
        <p:spPr>
          <a:xfrm flipH="1">
            <a:off x="1591586" y="4735463"/>
            <a:ext cx="12845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180B06C-5F80-3C76-021F-ECC241AD9E6E}"/>
                  </a:ext>
                </a:extLst>
              </p:cNvPr>
              <p:cNvSpPr txBox="1"/>
              <p:nvPr/>
            </p:nvSpPr>
            <p:spPr>
              <a:xfrm>
                <a:off x="1513232" y="4726581"/>
                <a:ext cx="7494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ko-KR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180B06C-5F80-3C76-021F-ECC241AD9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232" y="4726581"/>
                <a:ext cx="749418" cy="369332"/>
              </a:xfrm>
              <a:prstGeom prst="rect">
                <a:avLst/>
              </a:prstGeom>
              <a:blipFill>
                <a:blip r:embed="rId9"/>
                <a:stretch>
                  <a:fillRect r="-9512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1DC6567-9342-B767-DA7F-8833E373C275}"/>
              </a:ext>
            </a:extLst>
          </p:cNvPr>
          <p:cNvCxnSpPr>
            <a:cxnSpLocks/>
          </p:cNvCxnSpPr>
          <p:nvPr/>
        </p:nvCxnSpPr>
        <p:spPr>
          <a:xfrm flipH="1">
            <a:off x="1591586" y="5134626"/>
            <a:ext cx="26723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5A82C0-2424-A0A2-08E9-666B5F77E3EA}"/>
                  </a:ext>
                </a:extLst>
              </p:cNvPr>
              <p:cNvSpPr txBox="1"/>
              <p:nvPr/>
            </p:nvSpPr>
            <p:spPr>
              <a:xfrm>
                <a:off x="2365725" y="5134625"/>
                <a:ext cx="7494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ko-KR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5A82C0-2424-A0A2-08E9-666B5F77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25" y="5134625"/>
                <a:ext cx="749418" cy="369332"/>
              </a:xfrm>
              <a:prstGeom prst="rect">
                <a:avLst/>
              </a:prstGeom>
              <a:blipFill>
                <a:blip r:embed="rId10"/>
                <a:stretch>
                  <a:fillRect r="-39837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59E2E2C-A33E-402F-B1E8-8AA4F1F3E92B}"/>
              </a:ext>
            </a:extLst>
          </p:cNvPr>
          <p:cNvCxnSpPr>
            <a:cxnSpLocks/>
          </p:cNvCxnSpPr>
          <p:nvPr/>
        </p:nvCxnSpPr>
        <p:spPr>
          <a:xfrm flipH="1">
            <a:off x="2829990" y="2505869"/>
            <a:ext cx="16216" cy="2133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F88E1B-B9B3-6B29-CFA9-F70E07435186}"/>
                  </a:ext>
                </a:extLst>
              </p:cNvPr>
              <p:cNvSpPr txBox="1"/>
              <p:nvPr/>
            </p:nvSpPr>
            <p:spPr>
              <a:xfrm>
                <a:off x="2430062" y="3334068"/>
                <a:ext cx="1252868" cy="382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ko-KR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F88E1B-B9B3-6B29-CFA9-F70E07435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062" y="3334068"/>
                <a:ext cx="1252868" cy="382115"/>
              </a:xfrm>
              <a:prstGeom prst="rect">
                <a:avLst/>
              </a:prstGeom>
              <a:blipFill>
                <a:blip r:embed="rId11"/>
                <a:stretch>
                  <a:fillRect r="-1463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7C0583-D41E-613E-02AA-9F736AB6B01C}"/>
                  </a:ext>
                </a:extLst>
              </p:cNvPr>
              <p:cNvSpPr txBox="1"/>
              <p:nvPr/>
            </p:nvSpPr>
            <p:spPr>
              <a:xfrm>
                <a:off x="5896402" y="2408804"/>
                <a:ext cx="5895382" cy="1969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3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ko-KR" altLang="en-US" sz="3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sz="3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3200" dirty="0">
                  <a:solidFill>
                    <a:schemeClr val="tx1"/>
                  </a:solidFill>
                </a:endParaRPr>
              </a:p>
              <a:p>
                <a:r>
                  <a:rPr lang="en-US" altLang="ko-KR" sz="3200" dirty="0">
                    <a:solidFill>
                      <a:schemeClr val="tx1"/>
                    </a:solidFill>
                  </a:rPr>
                  <a:t>= R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func>
                      <m:funcPr>
                        <m:ctrlPr>
                          <a:rPr lang="ko-KR" alt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l-GR" altLang="ko-KR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</a:rPr>
                  <a:t>R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ko-KR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func>
                      <m:funcPr>
                        <m:ctrlPr>
                          <a:rPr lang="ko-KR" alt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sz="3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altLang="ko-KR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</m:oMath>
                </a14:m>
                <a:endParaRPr lang="en-US" altLang="ko-KR" sz="3200" dirty="0">
                  <a:solidFill>
                    <a:schemeClr val="tx1"/>
                  </a:solidFill>
                </a:endParaRPr>
              </a:p>
              <a:p>
                <a:r>
                  <a:rPr lang="en-US" altLang="ko-KR" sz="32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func>
                      <m:funcPr>
                        <m:ctrlPr>
                          <a:rPr lang="ko-KR" alt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l-GR" altLang="ko-KR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</a:rPr>
                  <a:t>y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sz="3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altLang="ko-KR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</m:oMath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  <a:p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7C0583-D41E-613E-02AA-9F736AB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402" y="2408804"/>
                <a:ext cx="5895382" cy="1969770"/>
              </a:xfrm>
              <a:prstGeom prst="rect">
                <a:avLst/>
              </a:prstGeom>
              <a:blipFill>
                <a:blip r:embed="rId12"/>
                <a:stretch>
                  <a:fillRect l="-41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25A07B-A96B-FD1B-5809-A2A0666A2596}"/>
                  </a:ext>
                </a:extLst>
              </p:cNvPr>
              <p:cNvSpPr txBox="1"/>
              <p:nvPr/>
            </p:nvSpPr>
            <p:spPr>
              <a:xfrm>
                <a:off x="6271111" y="4229488"/>
                <a:ext cx="5190718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ko-KR" alt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l-GR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sz="3200" dirty="0">
                  <a:solidFill>
                    <a:schemeClr val="tx1"/>
                  </a:solidFill>
                </a:endParaRPr>
              </a:p>
              <a:p>
                <a:r>
                  <a:rPr lang="en-US" altLang="ko-KR" sz="3200" dirty="0">
                    <a:solidFill>
                      <a:schemeClr val="tx1"/>
                    </a:solidFill>
                  </a:rPr>
                  <a:t>= R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ko-KR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func>
                      <m:funcPr>
                        <m:ctrlPr>
                          <a:rPr lang="ko-KR" alt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l-GR" altLang="ko-KR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</a:rPr>
                  <a:t>R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func>
                      <m:funcPr>
                        <m:ctrlPr>
                          <a:rPr lang="ko-KR" alt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sz="3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altLang="ko-KR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</m:oMath>
                </a14:m>
                <a:endParaRPr lang="en-US" altLang="ko-KR" sz="3200" dirty="0">
                  <a:solidFill>
                    <a:schemeClr val="tx1"/>
                  </a:solidFill>
                </a:endParaRPr>
              </a:p>
              <a:p>
                <a:r>
                  <a:rPr lang="en-US" altLang="ko-KR" sz="32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  <m:func>
                      <m:funcPr>
                        <m:ctrlPr>
                          <a:rPr lang="ko-KR" alt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l-GR" altLang="ko-KR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3200" b="0" i="0" dirty="0" smtClean="0">
                        <a:latin typeface="Cambria Math" panose="02040503050406030204" pitchFamily="18" charset="0"/>
                      </a:rPr>
                      <m:t>x</m:t>
                    </m:r>
                    <m:func>
                      <m:funcPr>
                        <m:ctrlPr>
                          <a:rPr lang="ko-KR" altLang="en-US" sz="3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2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l-GR" altLang="ko-KR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</m:oMath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25A07B-A96B-FD1B-5809-A2A0666A2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111" y="4229488"/>
                <a:ext cx="5190718" cy="1477328"/>
              </a:xfrm>
              <a:prstGeom prst="rect">
                <a:avLst/>
              </a:prstGeom>
              <a:blipFill>
                <a:blip r:embed="rId13"/>
                <a:stretch>
                  <a:fillRect l="-4818" b="-157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412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Rotation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E7152-DCB2-F2B8-DA4F-A19200B51ECB}"/>
                  </a:ext>
                </a:extLst>
              </p:cNvPr>
              <p:cNvSpPr txBox="1"/>
              <p:nvPr/>
            </p:nvSpPr>
            <p:spPr>
              <a:xfrm>
                <a:off x="410573" y="3121223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E7152-DCB2-F2B8-DA4F-A19200B5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73" y="3121223"/>
                <a:ext cx="4674783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60A2FD-7EA8-347B-727D-E0846F6B91E0}"/>
                  </a:ext>
                </a:extLst>
              </p:cNvPr>
              <p:cNvSpPr txBox="1"/>
              <p:nvPr/>
            </p:nvSpPr>
            <p:spPr>
              <a:xfrm>
                <a:off x="5658346" y="2308462"/>
                <a:ext cx="5464534" cy="1906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/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60A2FD-7EA8-347B-727D-E0846F6B9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346" y="2308462"/>
                <a:ext cx="5464534" cy="1906548"/>
              </a:xfrm>
              <a:prstGeom prst="rect">
                <a:avLst/>
              </a:prstGeom>
              <a:blipFill>
                <a:blip r:embed="rId3"/>
                <a:stretch>
                  <a:fillRect l="-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3B7510-AB3B-089A-7A61-EB1D07F9F626}"/>
                  </a:ext>
                </a:extLst>
              </p:cNvPr>
              <p:cNvSpPr txBox="1"/>
              <p:nvPr/>
            </p:nvSpPr>
            <p:spPr>
              <a:xfrm>
                <a:off x="2060122" y="4702626"/>
                <a:ext cx="57325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ko-KR" altLang="en-US" sz="3200" i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ko-KR" altLang="en-US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ko-KR" altLang="en-US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𝑧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altLang="ko-KR" sz="3200" dirty="0"/>
                  <a:t>+</a:t>
                </a:r>
                <a:r>
                  <a:rPr lang="ko-KR" altLang="en-US" sz="32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3B7510-AB3B-089A-7A61-EB1D07F9F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122" y="4702626"/>
                <a:ext cx="5732531" cy="492443"/>
              </a:xfrm>
              <a:prstGeom prst="rect">
                <a:avLst/>
              </a:prstGeom>
              <a:blipFill>
                <a:blip r:embed="rId4"/>
                <a:stretch>
                  <a:fillRect l="-106" t="-24691" b="-49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C3E3B4-7675-3260-5EA6-39EC5F2C8270}"/>
                  </a:ext>
                </a:extLst>
              </p:cNvPr>
              <p:cNvSpPr txBox="1"/>
              <p:nvPr/>
            </p:nvSpPr>
            <p:spPr>
              <a:xfrm>
                <a:off x="1962149" y="5195069"/>
                <a:ext cx="58287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3200" dirty="0"/>
                        <m:t>+</m:t>
                      </m:r>
                      <m:r>
                        <m:rPr>
                          <m:nor/>
                        </m:rPr>
                        <a:rPr lang="ko-KR" altLang="en-US" sz="3200" dirty="0">
                          <a:solidFill>
                            <a:srgbClr val="836967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C3E3B4-7675-3260-5EA6-39EC5F2C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149" y="5195069"/>
                <a:ext cx="582871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15A677-6553-0E91-331C-FE8FDE030A4C}"/>
                  </a:ext>
                </a:extLst>
              </p:cNvPr>
              <p:cNvSpPr txBox="1"/>
              <p:nvPr/>
            </p:nvSpPr>
            <p:spPr>
              <a:xfrm>
                <a:off x="2011554" y="5687512"/>
                <a:ext cx="57299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ko-KR" altLang="en-US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ko-KR" altLang="en-US" sz="3200" i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ko-KR" altLang="en-US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𝑧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r>
                  <a:rPr lang="en-US" altLang="ko-KR" sz="3200" dirty="0"/>
                  <a:t>+</a:t>
                </a:r>
                <a:r>
                  <a:rPr lang="ko-KR" altLang="en-US" sz="32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32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15A677-6553-0E91-331C-FE8FDE030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554" y="5687512"/>
                <a:ext cx="5729902" cy="492443"/>
              </a:xfrm>
              <a:prstGeom prst="rect">
                <a:avLst/>
              </a:prstGeom>
              <a:blipFill>
                <a:blip r:embed="rId6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CBF9D4EE-9EDD-B9BF-1D6C-CBB6F039F294}"/>
              </a:ext>
            </a:extLst>
          </p:cNvPr>
          <p:cNvSpPr/>
          <p:nvPr/>
        </p:nvSpPr>
        <p:spPr>
          <a:xfrm>
            <a:off x="1054992" y="4300278"/>
            <a:ext cx="1221850" cy="22820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4CBFC4-702F-022E-72A9-5BE3B5BE89E4}"/>
              </a:ext>
            </a:extLst>
          </p:cNvPr>
          <p:cNvSpPr/>
          <p:nvPr/>
        </p:nvSpPr>
        <p:spPr>
          <a:xfrm>
            <a:off x="4163786" y="3132271"/>
            <a:ext cx="392632" cy="615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803067-3CF2-6FD6-AB63-62606EA95F4F}"/>
                  </a:ext>
                </a:extLst>
              </p:cNvPr>
              <p:cNvSpPr txBox="1"/>
              <p:nvPr/>
            </p:nvSpPr>
            <p:spPr>
              <a:xfrm>
                <a:off x="2251356" y="774487"/>
                <a:ext cx="38095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3200" dirty="0">
                          <a:latin typeface="Cambria Math" panose="02040503050406030204" pitchFamily="18" charset="0"/>
                        </a:rPr>
                        <m:t>x</m:t>
                      </m:r>
                      <m:func>
                        <m:funcPr>
                          <m:ctrlPr>
                            <a:rPr lang="ko-KR" alt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2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altLang="ko-KR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3200" dirty="0">
                          <a:latin typeface="Cambria Math" panose="02040503050406030204" pitchFamily="18" charset="0"/>
                        </a:rPr>
                        <m:t>y</m:t>
                      </m:r>
                      <m:func>
                        <m:funcPr>
                          <m:ctrlPr>
                            <a:rPr lang="ko-KR" alt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32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altLang="ko-KR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803067-3CF2-6FD6-AB63-62606EA95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56" y="774487"/>
                <a:ext cx="3809504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237773-4C03-691E-5B39-5C85B12FCC04}"/>
                  </a:ext>
                </a:extLst>
              </p:cNvPr>
              <p:cNvSpPr txBox="1"/>
              <p:nvPr/>
            </p:nvSpPr>
            <p:spPr>
              <a:xfrm>
                <a:off x="2024071" y="1316734"/>
                <a:ext cx="4187255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3200" dirty="0">
                          <a:latin typeface="Cambria Math" panose="02040503050406030204" pitchFamily="18" charset="0"/>
                        </a:rPr>
                        <m:t>x</m:t>
                      </m:r>
                      <m:func>
                        <m:funcPr>
                          <m:ctrlPr>
                            <a:rPr lang="ko-KR" alt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2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altLang="ko-KR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altLang="ko-KR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3200" dirty="0">
                          <a:latin typeface="Cambria Math" panose="02040503050406030204" pitchFamily="18" charset="0"/>
                        </a:rPr>
                        <m:t>y</m:t>
                      </m:r>
                      <m:func>
                        <m:funcPr>
                          <m:ctrlPr>
                            <a:rPr lang="ko-KR" alt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2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altLang="ko-KR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altLang="ko-KR" sz="3200" b="0" dirty="0"/>
              </a:p>
              <a:p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237773-4C03-691E-5B39-5C85B12FC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071" y="1316734"/>
                <a:ext cx="4187255" cy="9848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59B99C04-D46D-E548-E1A8-A04ABBB04AD4}"/>
              </a:ext>
            </a:extLst>
          </p:cNvPr>
          <p:cNvSpPr/>
          <p:nvPr/>
        </p:nvSpPr>
        <p:spPr>
          <a:xfrm>
            <a:off x="1344199" y="372139"/>
            <a:ext cx="1221850" cy="22820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8219BF-A5FA-A11E-1A59-19F7E49FCA22}"/>
              </a:ext>
            </a:extLst>
          </p:cNvPr>
          <p:cNvSpPr/>
          <p:nvPr/>
        </p:nvSpPr>
        <p:spPr>
          <a:xfrm>
            <a:off x="990962" y="149088"/>
            <a:ext cx="5220363" cy="2828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81521-6657-AFA8-3F6B-A12EF9F7630C}"/>
                  </a:ext>
                </a:extLst>
              </p:cNvPr>
              <p:cNvSpPr txBox="1"/>
              <p:nvPr/>
            </p:nvSpPr>
            <p:spPr>
              <a:xfrm>
                <a:off x="2260831" y="1829829"/>
                <a:ext cx="11074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32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81521-6657-AFA8-3F6B-A12EF9F76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831" y="1829829"/>
                <a:ext cx="110741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C1F0A8-0077-5F74-3CE7-8683E26FAF74}"/>
                  </a:ext>
                </a:extLst>
              </p:cNvPr>
              <p:cNvSpPr txBox="1"/>
              <p:nvPr/>
            </p:nvSpPr>
            <p:spPr>
              <a:xfrm>
                <a:off x="2169842" y="3710668"/>
                <a:ext cx="4187255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solidFill>
                      <a:srgbClr val="0070C0"/>
                    </a:solidFill>
                  </a:rPr>
                  <a:t>동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차</m:t>
                    </m:r>
                    <m:r>
                      <a:rPr lang="en-US" altLang="ko-KR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좌</m:t>
                    </m:r>
                    <m:r>
                      <a:rPr lang="ko-KR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표</m:t>
                    </m:r>
                    <m:r>
                      <a:rPr lang="ko-KR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계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h𝑜𝑚𝑜𝑔𝑒𝑛𝑜𝑢𝑠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𝑐𝑜𝑜𝑟𝑑𝑖𝑛𝑎𝑡𝑒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C1F0A8-0077-5F74-3CE7-8683E26FA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842" y="3710668"/>
                <a:ext cx="4187255" cy="374526"/>
              </a:xfrm>
              <a:prstGeom prst="rect">
                <a:avLst/>
              </a:prstGeom>
              <a:blipFill>
                <a:blip r:embed="rId10"/>
                <a:stretch>
                  <a:fillRect l="-1310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331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rotation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1282C-A433-147F-E619-A3646F27D1FC}"/>
                  </a:ext>
                </a:extLst>
              </p:cNvPr>
              <p:cNvSpPr txBox="1"/>
              <p:nvPr/>
            </p:nvSpPr>
            <p:spPr>
              <a:xfrm>
                <a:off x="776333" y="3771938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1282C-A433-147F-E619-A3646F27D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33" y="3771938"/>
                <a:ext cx="4674783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19EC6E-03B6-9000-BF57-5865770F432E}"/>
                  </a:ext>
                </a:extLst>
              </p:cNvPr>
              <p:cNvSpPr txBox="1"/>
              <p:nvPr/>
            </p:nvSpPr>
            <p:spPr>
              <a:xfrm>
                <a:off x="6239778" y="3172854"/>
                <a:ext cx="4066099" cy="1906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>
                    <a:solidFill>
                      <a:schemeClr val="tx1"/>
                    </a:solidFill>
                  </a:rPr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19EC6E-03B6-9000-BF57-5865770F4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778" y="3172854"/>
                <a:ext cx="4066099" cy="1906548"/>
              </a:xfrm>
              <a:prstGeom prst="rect">
                <a:avLst/>
              </a:prstGeom>
              <a:blipFill>
                <a:blip r:embed="rId3"/>
                <a:stretch>
                  <a:fillRect l="-3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C918E6-7B28-F0EE-F4DD-3FD5C834366A}"/>
                  </a:ext>
                </a:extLst>
              </p:cNvPr>
              <p:cNvSpPr txBox="1"/>
              <p:nvPr/>
            </p:nvSpPr>
            <p:spPr>
              <a:xfrm>
                <a:off x="3683070" y="5456651"/>
                <a:ext cx="4674783" cy="6902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C918E6-7B28-F0EE-F4DD-3FD5C8343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70" y="5456651"/>
                <a:ext cx="4674783" cy="6902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304A9F52-5EC0-CD9D-2394-F3C315BFC472}"/>
              </a:ext>
            </a:extLst>
          </p:cNvPr>
          <p:cNvSpPr/>
          <p:nvPr/>
        </p:nvSpPr>
        <p:spPr>
          <a:xfrm>
            <a:off x="10305877" y="3292666"/>
            <a:ext cx="1571625" cy="1952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Rotation</a:t>
            </a:r>
            <a:br>
              <a:rPr lang="en-US" altLang="ko-KR" dirty="0"/>
            </a:br>
            <a:r>
              <a:rPr lang="en-US" altLang="ko-KR" dirty="0"/>
              <a:t>Z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DF44DA-F2EF-3BD4-35BB-5DE7F761BDAD}"/>
                  </a:ext>
                </a:extLst>
              </p:cNvPr>
              <p:cNvSpPr txBox="1"/>
              <p:nvPr/>
            </p:nvSpPr>
            <p:spPr>
              <a:xfrm>
                <a:off x="2251356" y="774487"/>
                <a:ext cx="38095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3200" dirty="0">
                          <a:latin typeface="Cambria Math" panose="02040503050406030204" pitchFamily="18" charset="0"/>
                        </a:rPr>
                        <m:t>x</m:t>
                      </m:r>
                      <m:func>
                        <m:funcPr>
                          <m:ctrlPr>
                            <a:rPr lang="ko-KR" alt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2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altLang="ko-KR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3200" dirty="0">
                          <a:latin typeface="Cambria Math" panose="02040503050406030204" pitchFamily="18" charset="0"/>
                        </a:rPr>
                        <m:t>y</m:t>
                      </m:r>
                      <m:func>
                        <m:funcPr>
                          <m:ctrlPr>
                            <a:rPr lang="ko-KR" alt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32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altLang="ko-KR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DF44DA-F2EF-3BD4-35BB-5DE7F761B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56" y="774487"/>
                <a:ext cx="380950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E21C0B-36C6-62D9-E3D7-B0A2618A5A12}"/>
                  </a:ext>
                </a:extLst>
              </p:cNvPr>
              <p:cNvSpPr txBox="1"/>
              <p:nvPr/>
            </p:nvSpPr>
            <p:spPr>
              <a:xfrm>
                <a:off x="2024071" y="1316734"/>
                <a:ext cx="4187255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3200" dirty="0">
                          <a:latin typeface="Cambria Math" panose="02040503050406030204" pitchFamily="18" charset="0"/>
                        </a:rPr>
                        <m:t>x</m:t>
                      </m:r>
                      <m:func>
                        <m:funcPr>
                          <m:ctrlPr>
                            <a:rPr lang="ko-KR" alt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2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altLang="ko-KR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altLang="ko-KR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3200" dirty="0">
                          <a:latin typeface="Cambria Math" panose="02040503050406030204" pitchFamily="18" charset="0"/>
                        </a:rPr>
                        <m:t>y</m:t>
                      </m:r>
                      <m:func>
                        <m:funcPr>
                          <m:ctrlPr>
                            <a:rPr lang="ko-KR" altLang="en-US" sz="3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2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altLang="ko-KR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altLang="ko-KR" sz="3200" b="0" dirty="0"/>
              </a:p>
              <a:p>
                <a:endParaRPr lang="ko-KR" alt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E21C0B-36C6-62D9-E3D7-B0A2618A5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071" y="1316734"/>
                <a:ext cx="4187255" cy="9848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6D5DAAAD-F5A7-91AB-095B-CB1327B4445F}"/>
              </a:ext>
            </a:extLst>
          </p:cNvPr>
          <p:cNvSpPr/>
          <p:nvPr/>
        </p:nvSpPr>
        <p:spPr>
          <a:xfrm>
            <a:off x="1344199" y="372139"/>
            <a:ext cx="1221850" cy="22820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917885-C5CD-4793-50E0-D85EB2D89722}"/>
              </a:ext>
            </a:extLst>
          </p:cNvPr>
          <p:cNvSpPr/>
          <p:nvPr/>
        </p:nvSpPr>
        <p:spPr>
          <a:xfrm>
            <a:off x="990962" y="149088"/>
            <a:ext cx="5220363" cy="2828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7C94A8-3227-4AA5-B5F6-5F9655648921}"/>
                  </a:ext>
                </a:extLst>
              </p:cNvPr>
              <p:cNvSpPr txBox="1"/>
              <p:nvPr/>
            </p:nvSpPr>
            <p:spPr>
              <a:xfrm>
                <a:off x="2260831" y="1829829"/>
                <a:ext cx="11074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sz="32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7C94A8-3227-4AA5-B5F6-5F9655648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831" y="1829829"/>
                <a:ext cx="1107419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12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FEAEDE-2EF1-436B-B01D-44AFBD40CC15}"/>
              </a:ext>
            </a:extLst>
          </p:cNvPr>
          <p:cNvSpPr/>
          <p:nvPr/>
        </p:nvSpPr>
        <p:spPr>
          <a:xfrm>
            <a:off x="2714625" y="1352549"/>
            <a:ext cx="1571625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BF793E-A71A-4031-B425-A2A59DFB2118}"/>
              </a:ext>
            </a:extLst>
          </p:cNvPr>
          <p:cNvSpPr/>
          <p:nvPr/>
        </p:nvSpPr>
        <p:spPr>
          <a:xfrm>
            <a:off x="4624347" y="1352548"/>
            <a:ext cx="1571625" cy="1952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Rotation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C6869-809B-4E3C-B289-E9F005E3A09C}"/>
              </a:ext>
            </a:extLst>
          </p:cNvPr>
          <p:cNvSpPr/>
          <p:nvPr/>
        </p:nvSpPr>
        <p:spPr>
          <a:xfrm>
            <a:off x="6619875" y="1352548"/>
            <a:ext cx="1571625" cy="19526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Translation</a:t>
            </a:r>
            <a:endParaRPr lang="ko-KR" altLang="en-US" dirty="0"/>
          </a:p>
        </p:txBody>
      </p:sp>
      <p:sp>
        <p:nvSpPr>
          <p:cNvPr id="7" name="폭발: 8pt 6">
            <a:extLst>
              <a:ext uri="{FF2B5EF4-FFF2-40B4-BE49-F238E27FC236}">
                <a16:creationId xmlns:a16="http://schemas.microsoft.com/office/drawing/2014/main" id="{29EB056A-8AD6-42FD-B203-364C65B0C62F}"/>
              </a:ext>
            </a:extLst>
          </p:cNvPr>
          <p:cNvSpPr/>
          <p:nvPr/>
        </p:nvSpPr>
        <p:spPr>
          <a:xfrm>
            <a:off x="1322490" y="4909268"/>
            <a:ext cx="1066800" cy="1114425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6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rotation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4A9F52-5EC0-CD9D-2394-F3C315BFC472}"/>
              </a:ext>
            </a:extLst>
          </p:cNvPr>
          <p:cNvSpPr/>
          <p:nvPr/>
        </p:nvSpPr>
        <p:spPr>
          <a:xfrm>
            <a:off x="9598211" y="3237007"/>
            <a:ext cx="1571625" cy="1952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Rotation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B9F1CC2-2AC5-58D0-CECE-17D97D35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138237"/>
            <a:ext cx="47720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34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C8E6B0F-29FB-3F2A-A8E8-CF7D804D4AE9}"/>
              </a:ext>
            </a:extLst>
          </p:cNvPr>
          <p:cNvCxnSpPr/>
          <p:nvPr/>
        </p:nvCxnSpPr>
        <p:spPr>
          <a:xfrm>
            <a:off x="4086474" y="4470218"/>
            <a:ext cx="362579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97D68D-A9A8-03D6-8A93-EF74C9873E41}"/>
              </a:ext>
            </a:extLst>
          </p:cNvPr>
          <p:cNvCxnSpPr>
            <a:cxnSpLocks/>
          </p:cNvCxnSpPr>
          <p:nvPr/>
        </p:nvCxnSpPr>
        <p:spPr>
          <a:xfrm flipV="1">
            <a:off x="5733720" y="2426733"/>
            <a:ext cx="0" cy="323750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104BC1-5193-4266-C7A2-323072FCD3ED}"/>
              </a:ext>
            </a:extLst>
          </p:cNvPr>
          <p:cNvCxnSpPr>
            <a:cxnSpLocks/>
          </p:cNvCxnSpPr>
          <p:nvPr/>
        </p:nvCxnSpPr>
        <p:spPr>
          <a:xfrm flipV="1">
            <a:off x="4533404" y="3090004"/>
            <a:ext cx="2400632" cy="276042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F5888A-8F29-0B66-25FC-167749A3E533}"/>
                  </a:ext>
                </a:extLst>
              </p:cNvPr>
              <p:cNvSpPr txBox="1"/>
              <p:nvPr/>
            </p:nvSpPr>
            <p:spPr>
              <a:xfrm>
                <a:off x="7610891" y="4357113"/>
                <a:ext cx="4035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F5888A-8F29-0B66-25FC-167749A3E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891" y="4357113"/>
                <a:ext cx="40352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3C5577-0DA7-CD2A-878E-E75C428BF075}"/>
                  </a:ext>
                </a:extLst>
              </p:cNvPr>
              <p:cNvSpPr txBox="1"/>
              <p:nvPr/>
            </p:nvSpPr>
            <p:spPr>
              <a:xfrm>
                <a:off x="5476297" y="2057401"/>
                <a:ext cx="5148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3C5577-0DA7-CD2A-878E-E75C428BF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97" y="2057401"/>
                <a:ext cx="514846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6E5AC4-49AC-6997-AFDB-D06AE7CC397F}"/>
              </a:ext>
            </a:extLst>
          </p:cNvPr>
          <p:cNvSpPr txBox="1"/>
          <p:nvPr/>
        </p:nvSpPr>
        <p:spPr>
          <a:xfrm>
            <a:off x="6860155" y="2801617"/>
            <a:ext cx="331304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B3E202C6-049F-A36B-5CDE-D872C9D3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altLang="ko-KR" dirty="0"/>
              <a:t>rotation</a:t>
            </a:r>
            <a:endParaRPr lang="ko-KR" altLang="en-US" dirty="0"/>
          </a:p>
        </p:txBody>
      </p:sp>
      <p:pic>
        <p:nvPicPr>
          <p:cNvPr id="3" name="그래픽 2" descr="남자">
            <a:extLst>
              <a:ext uri="{FF2B5EF4-FFF2-40B4-BE49-F238E27FC236}">
                <a16:creationId xmlns:a16="http://schemas.microsoft.com/office/drawing/2014/main" id="{C8F25B89-68F0-664F-52D3-7E4CF97E0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6520" y="40454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67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C8E6B0F-29FB-3F2A-A8E8-CF7D804D4AE9}"/>
              </a:ext>
            </a:extLst>
          </p:cNvPr>
          <p:cNvCxnSpPr/>
          <p:nvPr/>
        </p:nvCxnSpPr>
        <p:spPr>
          <a:xfrm>
            <a:off x="4086474" y="4470218"/>
            <a:ext cx="362579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97D68D-A9A8-03D6-8A93-EF74C9873E41}"/>
              </a:ext>
            </a:extLst>
          </p:cNvPr>
          <p:cNvCxnSpPr>
            <a:cxnSpLocks/>
          </p:cNvCxnSpPr>
          <p:nvPr/>
        </p:nvCxnSpPr>
        <p:spPr>
          <a:xfrm flipV="1">
            <a:off x="5733720" y="2426733"/>
            <a:ext cx="0" cy="323750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104BC1-5193-4266-C7A2-323072FCD3ED}"/>
              </a:ext>
            </a:extLst>
          </p:cNvPr>
          <p:cNvCxnSpPr>
            <a:cxnSpLocks/>
          </p:cNvCxnSpPr>
          <p:nvPr/>
        </p:nvCxnSpPr>
        <p:spPr>
          <a:xfrm flipV="1">
            <a:off x="4533404" y="3090004"/>
            <a:ext cx="2400632" cy="276042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F5888A-8F29-0B66-25FC-167749A3E533}"/>
                  </a:ext>
                </a:extLst>
              </p:cNvPr>
              <p:cNvSpPr txBox="1"/>
              <p:nvPr/>
            </p:nvSpPr>
            <p:spPr>
              <a:xfrm>
                <a:off x="7610891" y="4357113"/>
                <a:ext cx="4035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F5888A-8F29-0B66-25FC-167749A3E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891" y="4357113"/>
                <a:ext cx="40352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3C5577-0DA7-CD2A-878E-E75C428BF075}"/>
                  </a:ext>
                </a:extLst>
              </p:cNvPr>
              <p:cNvSpPr txBox="1"/>
              <p:nvPr/>
            </p:nvSpPr>
            <p:spPr>
              <a:xfrm>
                <a:off x="5476297" y="2057401"/>
                <a:ext cx="5148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3C5577-0DA7-CD2A-878E-E75C428BF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97" y="2057401"/>
                <a:ext cx="514846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6E5AC4-49AC-6997-AFDB-D06AE7CC397F}"/>
              </a:ext>
            </a:extLst>
          </p:cNvPr>
          <p:cNvSpPr txBox="1"/>
          <p:nvPr/>
        </p:nvSpPr>
        <p:spPr>
          <a:xfrm>
            <a:off x="6860155" y="2801617"/>
            <a:ext cx="331304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B3E202C6-049F-A36B-5CDE-D872C9D3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altLang="ko-KR" dirty="0"/>
              <a:t>rotation</a:t>
            </a:r>
            <a:endParaRPr lang="ko-KR" altLang="en-US" dirty="0"/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758C3A09-29E8-7CAA-8CE8-331B1E5A7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7869" y="29250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60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FEAEDE-2EF1-436B-B01D-44AFBD40CC15}"/>
              </a:ext>
            </a:extLst>
          </p:cNvPr>
          <p:cNvSpPr/>
          <p:nvPr/>
        </p:nvSpPr>
        <p:spPr>
          <a:xfrm>
            <a:off x="1426514" y="1368452"/>
            <a:ext cx="1571625" cy="195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BF793E-A71A-4031-B425-A2A59DFB2118}"/>
              </a:ext>
            </a:extLst>
          </p:cNvPr>
          <p:cNvSpPr/>
          <p:nvPr/>
        </p:nvSpPr>
        <p:spPr>
          <a:xfrm>
            <a:off x="3336236" y="1368451"/>
            <a:ext cx="1571625" cy="1952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Rotation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C6869-809B-4E3C-B289-E9F005E3A09C}"/>
              </a:ext>
            </a:extLst>
          </p:cNvPr>
          <p:cNvSpPr/>
          <p:nvPr/>
        </p:nvSpPr>
        <p:spPr>
          <a:xfrm>
            <a:off x="5331764" y="1368451"/>
            <a:ext cx="1571625" cy="19526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Translation</a:t>
            </a:r>
            <a:endParaRPr lang="ko-KR" altLang="en-US" dirty="0"/>
          </a:p>
        </p:txBody>
      </p:sp>
      <p:sp>
        <p:nvSpPr>
          <p:cNvPr id="7" name="폭발: 8pt 6">
            <a:extLst>
              <a:ext uri="{FF2B5EF4-FFF2-40B4-BE49-F238E27FC236}">
                <a16:creationId xmlns:a16="http://schemas.microsoft.com/office/drawing/2014/main" id="{29EB056A-8AD6-42FD-B203-364C65B0C62F}"/>
              </a:ext>
            </a:extLst>
          </p:cNvPr>
          <p:cNvSpPr/>
          <p:nvPr/>
        </p:nvSpPr>
        <p:spPr>
          <a:xfrm>
            <a:off x="1033320" y="5049945"/>
            <a:ext cx="1066800" cy="1114425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62F376-DBFB-5D47-026A-C4B74A8BD80C}"/>
              </a:ext>
            </a:extLst>
          </p:cNvPr>
          <p:cNvSpPr/>
          <p:nvPr/>
        </p:nvSpPr>
        <p:spPr>
          <a:xfrm>
            <a:off x="7217798" y="1368451"/>
            <a:ext cx="1571625" cy="1952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Rotation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288BAC-286D-7018-54AC-7AB561A38C0C}"/>
              </a:ext>
            </a:extLst>
          </p:cNvPr>
          <p:cNvSpPr/>
          <p:nvPr/>
        </p:nvSpPr>
        <p:spPr>
          <a:xfrm>
            <a:off x="9103832" y="1368451"/>
            <a:ext cx="1571625" cy="19526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Parent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5204C-0816-25A8-99B0-F7C83D80283F}"/>
              </a:ext>
            </a:extLst>
          </p:cNvPr>
          <p:cNvSpPr txBox="1"/>
          <p:nvPr/>
        </p:nvSpPr>
        <p:spPr>
          <a:xfrm>
            <a:off x="3921982" y="4435041"/>
            <a:ext cx="60946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800" dirty="0"/>
              <a:t>스 자 이 공 부</a:t>
            </a:r>
          </a:p>
        </p:txBody>
      </p:sp>
    </p:spTree>
    <p:extLst>
      <p:ext uri="{BB962C8B-B14F-4D97-AF65-F5344CB8AC3E}">
        <p14:creationId xmlns:p14="http://schemas.microsoft.com/office/powerpoint/2010/main" val="335861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벡터와 행렬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E7152-DCB2-F2B8-DA4F-A19200B51ECB}"/>
                  </a:ext>
                </a:extLst>
              </p:cNvPr>
              <p:cNvSpPr txBox="1"/>
              <p:nvPr/>
            </p:nvSpPr>
            <p:spPr>
              <a:xfrm>
                <a:off x="410573" y="3121223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E7152-DCB2-F2B8-DA4F-A19200B5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73" y="3121223"/>
                <a:ext cx="4674783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60A2FD-7EA8-347B-727D-E0846F6B91E0}"/>
                  </a:ext>
                </a:extLst>
              </p:cNvPr>
              <p:cNvSpPr txBox="1"/>
              <p:nvPr/>
            </p:nvSpPr>
            <p:spPr>
              <a:xfrm>
                <a:off x="5658346" y="2308462"/>
                <a:ext cx="5464534" cy="1906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/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60A2FD-7EA8-347B-727D-E0846F6B9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346" y="2308462"/>
                <a:ext cx="5464534" cy="1906548"/>
              </a:xfrm>
              <a:prstGeom prst="rect">
                <a:avLst/>
              </a:prstGeom>
              <a:blipFill>
                <a:blip r:embed="rId3"/>
                <a:stretch>
                  <a:fillRect l="-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3B7510-AB3B-089A-7A61-EB1D07F9F626}"/>
                  </a:ext>
                </a:extLst>
              </p:cNvPr>
              <p:cNvSpPr txBox="1"/>
              <p:nvPr/>
            </p:nvSpPr>
            <p:spPr>
              <a:xfrm>
                <a:off x="2060122" y="4702626"/>
                <a:ext cx="57325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ko-KR" altLang="en-US" sz="3200" i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ko-KR" altLang="en-US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ko-KR" altLang="en-US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𝑧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altLang="ko-KR" sz="3200" dirty="0"/>
                  <a:t>+</a:t>
                </a:r>
                <a:r>
                  <a:rPr lang="ko-KR" altLang="en-US" sz="32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3B7510-AB3B-089A-7A61-EB1D07F9F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122" y="4702626"/>
                <a:ext cx="5732531" cy="492443"/>
              </a:xfrm>
              <a:prstGeom prst="rect">
                <a:avLst/>
              </a:prstGeom>
              <a:blipFill>
                <a:blip r:embed="rId4"/>
                <a:stretch>
                  <a:fillRect l="-106" t="-24691" b="-49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C3E3B4-7675-3260-5EA6-39EC5F2C8270}"/>
                  </a:ext>
                </a:extLst>
              </p:cNvPr>
              <p:cNvSpPr txBox="1"/>
              <p:nvPr/>
            </p:nvSpPr>
            <p:spPr>
              <a:xfrm>
                <a:off x="1962149" y="5195069"/>
                <a:ext cx="58287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3200" dirty="0"/>
                        <m:t>+</m:t>
                      </m:r>
                      <m:r>
                        <m:rPr>
                          <m:nor/>
                        </m:rPr>
                        <a:rPr lang="ko-KR" altLang="en-US" sz="3200" dirty="0">
                          <a:solidFill>
                            <a:srgbClr val="836967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C3E3B4-7675-3260-5EA6-39EC5F2C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149" y="5195069"/>
                <a:ext cx="582871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15A677-6553-0E91-331C-FE8FDE030A4C}"/>
                  </a:ext>
                </a:extLst>
              </p:cNvPr>
              <p:cNvSpPr txBox="1"/>
              <p:nvPr/>
            </p:nvSpPr>
            <p:spPr>
              <a:xfrm>
                <a:off x="2011554" y="5687512"/>
                <a:ext cx="57299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ko-KR" altLang="en-US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ko-KR" altLang="en-US" sz="3200" i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ko-KR" altLang="en-US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𝑧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r>
                  <a:rPr lang="en-US" altLang="ko-KR" sz="3200" dirty="0"/>
                  <a:t>+</a:t>
                </a:r>
                <a:r>
                  <a:rPr lang="ko-KR" altLang="en-US" sz="32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32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15A677-6553-0E91-331C-FE8FDE030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554" y="5687512"/>
                <a:ext cx="5729902" cy="492443"/>
              </a:xfrm>
              <a:prstGeom prst="rect">
                <a:avLst/>
              </a:prstGeom>
              <a:blipFill>
                <a:blip r:embed="rId6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CBF9D4EE-9EDD-B9BF-1D6C-CBB6F039F294}"/>
              </a:ext>
            </a:extLst>
          </p:cNvPr>
          <p:cNvSpPr/>
          <p:nvPr/>
        </p:nvSpPr>
        <p:spPr>
          <a:xfrm>
            <a:off x="1054992" y="4300278"/>
            <a:ext cx="1221850" cy="22820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4CBFC4-702F-022E-72A9-5BE3B5BE89E4}"/>
              </a:ext>
            </a:extLst>
          </p:cNvPr>
          <p:cNvSpPr/>
          <p:nvPr/>
        </p:nvSpPr>
        <p:spPr>
          <a:xfrm>
            <a:off x="4163786" y="3132271"/>
            <a:ext cx="392632" cy="615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84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E7152-DCB2-F2B8-DA4F-A19200B51ECB}"/>
                  </a:ext>
                </a:extLst>
              </p:cNvPr>
              <p:cNvSpPr txBox="1"/>
              <p:nvPr/>
            </p:nvSpPr>
            <p:spPr>
              <a:xfrm>
                <a:off x="410573" y="3121223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E7152-DCB2-F2B8-DA4F-A19200B5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73" y="3121223"/>
                <a:ext cx="4674783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60A2FD-7EA8-347B-727D-E0846F6B91E0}"/>
                  </a:ext>
                </a:extLst>
              </p:cNvPr>
              <p:cNvSpPr txBox="1"/>
              <p:nvPr/>
            </p:nvSpPr>
            <p:spPr>
              <a:xfrm>
                <a:off x="5658346" y="2308462"/>
                <a:ext cx="5464534" cy="1451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/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ko-KR" altLang="en-US" sz="320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320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320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ko-KR" altLang="en-US" sz="3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3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320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320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ko-KR" altLang="en-US" sz="3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32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320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320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60A2FD-7EA8-347B-727D-E0846F6B9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346" y="2308462"/>
                <a:ext cx="5464534" cy="1451103"/>
              </a:xfrm>
              <a:prstGeom prst="rect">
                <a:avLst/>
              </a:prstGeom>
              <a:blipFill>
                <a:blip r:embed="rId3"/>
                <a:stretch>
                  <a:fillRect l="-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3B7510-AB3B-089A-7A61-EB1D07F9F626}"/>
                  </a:ext>
                </a:extLst>
              </p:cNvPr>
              <p:cNvSpPr txBox="1"/>
              <p:nvPr/>
            </p:nvSpPr>
            <p:spPr>
              <a:xfrm>
                <a:off x="2060122" y="4702626"/>
                <a:ext cx="491076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3B7510-AB3B-089A-7A61-EB1D07F9F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122" y="4702626"/>
                <a:ext cx="491076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C3E3B4-7675-3260-5EA6-39EC5F2C8270}"/>
                  </a:ext>
                </a:extLst>
              </p:cNvPr>
              <p:cNvSpPr txBox="1"/>
              <p:nvPr/>
            </p:nvSpPr>
            <p:spPr>
              <a:xfrm>
                <a:off x="2136265" y="5195068"/>
                <a:ext cx="47584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C3E3B4-7675-3260-5EA6-39EC5F2C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265" y="5195068"/>
                <a:ext cx="475848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15A677-6553-0E91-331C-FE8FDE030A4C}"/>
                  </a:ext>
                </a:extLst>
              </p:cNvPr>
              <p:cNvSpPr txBox="1"/>
              <p:nvPr/>
            </p:nvSpPr>
            <p:spPr>
              <a:xfrm>
                <a:off x="2011554" y="5687512"/>
                <a:ext cx="488992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15A677-6553-0E91-331C-FE8FDE030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554" y="5687512"/>
                <a:ext cx="488992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CBF9D4EE-9EDD-B9BF-1D6C-CBB6F039F294}"/>
              </a:ext>
            </a:extLst>
          </p:cNvPr>
          <p:cNvSpPr/>
          <p:nvPr/>
        </p:nvSpPr>
        <p:spPr>
          <a:xfrm>
            <a:off x="1054992" y="4300278"/>
            <a:ext cx="1221850" cy="22820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73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Translation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7E7152-DCB2-F2B8-DA4F-A19200B51ECB}"/>
              </a:ext>
            </a:extLst>
          </p:cNvPr>
          <p:cNvSpPr txBox="1"/>
          <p:nvPr/>
        </p:nvSpPr>
        <p:spPr>
          <a:xfrm>
            <a:off x="1039225" y="4185047"/>
            <a:ext cx="188903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0" dirty="0"/>
              <a:t>(x, y, z)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AF038-FB83-90D8-E774-21C1F7BD0A4F}"/>
              </a:ext>
            </a:extLst>
          </p:cNvPr>
          <p:cNvSpPr txBox="1"/>
          <p:nvPr/>
        </p:nvSpPr>
        <p:spPr>
          <a:xfrm>
            <a:off x="3951515" y="2575824"/>
            <a:ext cx="196759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0" dirty="0"/>
              <a:t>(X, Y, Z)</a:t>
            </a:r>
            <a:endParaRPr lang="ko-KR" altLang="en-US" sz="4000" dirty="0"/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81F498BB-5C90-D5F0-C98A-B69ECBDC7B0E}"/>
              </a:ext>
            </a:extLst>
          </p:cNvPr>
          <p:cNvSpPr/>
          <p:nvPr/>
        </p:nvSpPr>
        <p:spPr>
          <a:xfrm>
            <a:off x="1330779" y="3299833"/>
            <a:ext cx="1053193" cy="912175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C89A90C-F933-2F1E-EB10-3834A8D7C494}"/>
              </a:ext>
            </a:extLst>
          </p:cNvPr>
          <p:cNvCxnSpPr/>
          <p:nvPr/>
        </p:nvCxnSpPr>
        <p:spPr>
          <a:xfrm flipV="1">
            <a:off x="2481943" y="2609579"/>
            <a:ext cx="1469572" cy="91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웃는 얼굴 11">
            <a:extLst>
              <a:ext uri="{FF2B5EF4-FFF2-40B4-BE49-F238E27FC236}">
                <a16:creationId xmlns:a16="http://schemas.microsoft.com/office/drawing/2014/main" id="{A6D88F4E-B7CE-BE30-6BF7-02D6E80525E8}"/>
              </a:ext>
            </a:extLst>
          </p:cNvPr>
          <p:cNvSpPr/>
          <p:nvPr/>
        </p:nvSpPr>
        <p:spPr>
          <a:xfrm>
            <a:off x="4049486" y="1735018"/>
            <a:ext cx="1053193" cy="912175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CED337-5F7D-FFEF-1214-10070BBECB89}"/>
                  </a:ext>
                </a:extLst>
              </p:cNvPr>
              <p:cNvSpPr txBox="1"/>
              <p:nvPr/>
            </p:nvSpPr>
            <p:spPr>
              <a:xfrm>
                <a:off x="1385888" y="2301802"/>
                <a:ext cx="209414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CED337-5F7D-FFEF-1214-10070BBEC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888" y="2301802"/>
                <a:ext cx="2094140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D62C59-5879-5DF5-1EE3-D4897B95AC42}"/>
                  </a:ext>
                </a:extLst>
              </p:cNvPr>
              <p:cNvSpPr txBox="1"/>
              <p:nvPr/>
            </p:nvSpPr>
            <p:spPr>
              <a:xfrm>
                <a:off x="4480206" y="4189034"/>
                <a:ext cx="18807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D62C59-5879-5DF5-1EE3-D4897B95A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206" y="4189034"/>
                <a:ext cx="188070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11B7A9-C540-6441-DA88-C217E22C9FA1}"/>
                  </a:ext>
                </a:extLst>
              </p:cNvPr>
              <p:cNvSpPr txBox="1"/>
              <p:nvPr/>
            </p:nvSpPr>
            <p:spPr>
              <a:xfrm>
                <a:off x="4442395" y="4697611"/>
                <a:ext cx="1955856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3200" b="0" dirty="0"/>
              </a:p>
              <a:p>
                <a:endParaRPr lang="ko-KR" alt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11B7A9-C540-6441-DA88-C217E22C9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395" y="4697611"/>
                <a:ext cx="1955856" cy="984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299E01-23FD-FE44-B8F5-911C40B4C5D8}"/>
                  </a:ext>
                </a:extLst>
              </p:cNvPr>
              <p:cNvSpPr txBox="1"/>
              <p:nvPr/>
            </p:nvSpPr>
            <p:spPr>
              <a:xfrm>
                <a:off x="4446803" y="5231934"/>
                <a:ext cx="17981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ko-KR" sz="32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299E01-23FD-FE44-B8F5-911C40B4C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03" y="5231934"/>
                <a:ext cx="179812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959A9E75-BA77-4911-B516-3AC79E84D4FF}"/>
              </a:ext>
            </a:extLst>
          </p:cNvPr>
          <p:cNvSpPr/>
          <p:nvPr/>
        </p:nvSpPr>
        <p:spPr>
          <a:xfrm>
            <a:off x="3573049" y="3786686"/>
            <a:ext cx="1221850" cy="22820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8C24EA-6870-6555-A24F-99706A3DD814}"/>
              </a:ext>
            </a:extLst>
          </p:cNvPr>
          <p:cNvSpPr/>
          <p:nvPr/>
        </p:nvSpPr>
        <p:spPr>
          <a:xfrm>
            <a:off x="3219813" y="3563635"/>
            <a:ext cx="3445702" cy="2828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DEBDE54-3111-2723-0042-2345C692A3A6}"/>
                  </a:ext>
                </a:extLst>
              </p:cNvPr>
              <p:cNvSpPr txBox="1"/>
              <p:nvPr/>
            </p:nvSpPr>
            <p:spPr>
              <a:xfrm>
                <a:off x="7268860" y="3521754"/>
                <a:ext cx="5464534" cy="1451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/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ko-KR" altLang="en-US" sz="320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320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320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ko-KR" altLang="en-US" sz="3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3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320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320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ko-KR" altLang="en-US" sz="3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32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320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320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DEBDE54-3111-2723-0042-2345C692A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860" y="3521754"/>
                <a:ext cx="5464534" cy="1451103"/>
              </a:xfrm>
              <a:prstGeom prst="rect">
                <a:avLst/>
              </a:prstGeom>
              <a:blipFill>
                <a:blip r:embed="rId6"/>
                <a:stretch>
                  <a:fillRect l="-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85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E7152-DCB2-F2B8-DA4F-A19200B51ECB}"/>
                  </a:ext>
                </a:extLst>
              </p:cNvPr>
              <p:cNvSpPr txBox="1"/>
              <p:nvPr/>
            </p:nvSpPr>
            <p:spPr>
              <a:xfrm>
                <a:off x="410573" y="3121223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E7152-DCB2-F2B8-DA4F-A19200B5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73" y="3121223"/>
                <a:ext cx="4674783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60A2FD-7EA8-347B-727D-E0846F6B91E0}"/>
                  </a:ext>
                </a:extLst>
              </p:cNvPr>
              <p:cNvSpPr txBox="1"/>
              <p:nvPr/>
            </p:nvSpPr>
            <p:spPr>
              <a:xfrm>
                <a:off x="4907231" y="2815519"/>
                <a:ext cx="5464534" cy="1451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/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32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ko-KR" altLang="en-US" sz="320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en-US" sz="32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320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320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ko-KR" altLang="en-US" sz="3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3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320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320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ko-KR" altLang="en-US" sz="3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32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320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ko-KR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320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60A2FD-7EA8-347B-727D-E0846F6B9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231" y="2815519"/>
                <a:ext cx="5464534" cy="1451103"/>
              </a:xfrm>
              <a:prstGeom prst="rect">
                <a:avLst/>
              </a:prstGeom>
              <a:blipFill>
                <a:blip r:embed="rId3"/>
                <a:stretch>
                  <a:fillRect l="-2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3B7510-AB3B-089A-7A61-EB1D07F9F626}"/>
                  </a:ext>
                </a:extLst>
              </p:cNvPr>
              <p:cNvSpPr txBox="1"/>
              <p:nvPr/>
            </p:nvSpPr>
            <p:spPr>
              <a:xfrm>
                <a:off x="2060122" y="4702626"/>
                <a:ext cx="491076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3B7510-AB3B-089A-7A61-EB1D07F9F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122" y="4702626"/>
                <a:ext cx="491076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C3E3B4-7675-3260-5EA6-39EC5F2C8270}"/>
                  </a:ext>
                </a:extLst>
              </p:cNvPr>
              <p:cNvSpPr txBox="1"/>
              <p:nvPr/>
            </p:nvSpPr>
            <p:spPr>
              <a:xfrm>
                <a:off x="2136265" y="5195068"/>
                <a:ext cx="47584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C3E3B4-7675-3260-5EA6-39EC5F2C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265" y="5195068"/>
                <a:ext cx="475848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15A677-6553-0E91-331C-FE8FDE030A4C}"/>
                  </a:ext>
                </a:extLst>
              </p:cNvPr>
              <p:cNvSpPr txBox="1"/>
              <p:nvPr/>
            </p:nvSpPr>
            <p:spPr>
              <a:xfrm>
                <a:off x="2011554" y="5687512"/>
                <a:ext cx="488992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15A677-6553-0E91-331C-FE8FDE030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554" y="5687512"/>
                <a:ext cx="488992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CBF9D4EE-9EDD-B9BF-1D6C-CBB6F039F294}"/>
              </a:ext>
            </a:extLst>
          </p:cNvPr>
          <p:cNvSpPr/>
          <p:nvPr/>
        </p:nvSpPr>
        <p:spPr>
          <a:xfrm>
            <a:off x="1054992" y="4300278"/>
            <a:ext cx="1221850" cy="22820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D8254F-D24E-2B04-1943-59331506A2E1}"/>
                  </a:ext>
                </a:extLst>
              </p:cNvPr>
              <p:cNvSpPr txBox="1"/>
              <p:nvPr/>
            </p:nvSpPr>
            <p:spPr>
              <a:xfrm>
                <a:off x="2251356" y="774487"/>
                <a:ext cx="18807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D8254F-D24E-2B04-1943-59331506A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56" y="774487"/>
                <a:ext cx="1880708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D5D05-9D3C-FEAC-D7F5-9F3E9D66B877}"/>
                  </a:ext>
                </a:extLst>
              </p:cNvPr>
              <p:cNvSpPr txBox="1"/>
              <p:nvPr/>
            </p:nvSpPr>
            <p:spPr>
              <a:xfrm>
                <a:off x="2213545" y="1283064"/>
                <a:ext cx="1955856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3200" b="0" dirty="0"/>
              </a:p>
              <a:p>
                <a:endParaRPr lang="ko-KR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D5D05-9D3C-FEAC-D7F5-9F3E9D66B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45" y="1283064"/>
                <a:ext cx="1955856" cy="9848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C8871CC3-13C0-A9E8-4755-C9343C36D24D}"/>
              </a:ext>
            </a:extLst>
          </p:cNvPr>
          <p:cNvSpPr/>
          <p:nvPr/>
        </p:nvSpPr>
        <p:spPr>
          <a:xfrm>
            <a:off x="1344199" y="372139"/>
            <a:ext cx="1221850" cy="22820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958815-793E-DED1-AC3D-733D83CC4BEB}"/>
              </a:ext>
            </a:extLst>
          </p:cNvPr>
          <p:cNvSpPr/>
          <p:nvPr/>
        </p:nvSpPr>
        <p:spPr>
          <a:xfrm>
            <a:off x="990963" y="149088"/>
            <a:ext cx="3445702" cy="2828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8CEA72-4B92-01EE-C8CA-53A07D4C36E7}"/>
                  </a:ext>
                </a:extLst>
              </p:cNvPr>
              <p:cNvSpPr txBox="1"/>
              <p:nvPr/>
            </p:nvSpPr>
            <p:spPr>
              <a:xfrm>
                <a:off x="2239978" y="1811035"/>
                <a:ext cx="17981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ko-KR" sz="32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8CEA72-4B92-01EE-C8CA-53A07D4C3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978" y="1811035"/>
                <a:ext cx="179812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88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E7152-DCB2-F2B8-DA4F-A19200B51ECB}"/>
                  </a:ext>
                </a:extLst>
              </p:cNvPr>
              <p:cNvSpPr txBox="1"/>
              <p:nvPr/>
            </p:nvSpPr>
            <p:spPr>
              <a:xfrm>
                <a:off x="410573" y="3121223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E7152-DCB2-F2B8-DA4F-A19200B5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73" y="3121223"/>
                <a:ext cx="4674783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60A2FD-7EA8-347B-727D-E0846F6B91E0}"/>
                  </a:ext>
                </a:extLst>
              </p:cNvPr>
              <p:cNvSpPr txBox="1"/>
              <p:nvPr/>
            </p:nvSpPr>
            <p:spPr>
              <a:xfrm>
                <a:off x="5658346" y="2308462"/>
                <a:ext cx="5464534" cy="1906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/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ko-KR" altLang="en-US" sz="3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0" smtClean="0">
                                            <a:latin typeface="Cambria Math" panose="02040503050406030204" pitchFamily="18" charset="0"/>
                                          </a:rPr>
                                          <m:t>44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60A2FD-7EA8-347B-727D-E0846F6B9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346" y="2308462"/>
                <a:ext cx="5464534" cy="1906548"/>
              </a:xfrm>
              <a:prstGeom prst="rect">
                <a:avLst/>
              </a:prstGeom>
              <a:blipFill>
                <a:blip r:embed="rId3"/>
                <a:stretch>
                  <a:fillRect l="-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3B7510-AB3B-089A-7A61-EB1D07F9F626}"/>
                  </a:ext>
                </a:extLst>
              </p:cNvPr>
              <p:cNvSpPr txBox="1"/>
              <p:nvPr/>
            </p:nvSpPr>
            <p:spPr>
              <a:xfrm>
                <a:off x="2060122" y="4702626"/>
                <a:ext cx="57325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ko-KR" altLang="en-US" sz="3200" i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ko-KR" altLang="en-US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ko-KR" altLang="en-US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𝑧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altLang="ko-KR" sz="3200" dirty="0"/>
                  <a:t>+</a:t>
                </a:r>
                <a:r>
                  <a:rPr lang="ko-KR" altLang="en-US" sz="32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3B7510-AB3B-089A-7A61-EB1D07F9F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122" y="4702626"/>
                <a:ext cx="5732531" cy="492443"/>
              </a:xfrm>
              <a:prstGeom prst="rect">
                <a:avLst/>
              </a:prstGeom>
              <a:blipFill>
                <a:blip r:embed="rId4"/>
                <a:stretch>
                  <a:fillRect l="-106" t="-24691" b="-49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C3E3B4-7675-3260-5EA6-39EC5F2C8270}"/>
                  </a:ext>
                </a:extLst>
              </p:cNvPr>
              <p:cNvSpPr txBox="1"/>
              <p:nvPr/>
            </p:nvSpPr>
            <p:spPr>
              <a:xfrm>
                <a:off x="1962149" y="5195069"/>
                <a:ext cx="58287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i="1">
                          <a:latin typeface="Cambria Math" panose="020405030504060302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3200" dirty="0"/>
                        <m:t>+</m:t>
                      </m:r>
                      <m:r>
                        <m:rPr>
                          <m:nor/>
                        </m:rPr>
                        <a:rPr lang="ko-KR" altLang="en-US" sz="3200" dirty="0">
                          <a:solidFill>
                            <a:srgbClr val="836967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320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C3E3B4-7675-3260-5EA6-39EC5F2C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149" y="5195069"/>
                <a:ext cx="582871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15A677-6553-0E91-331C-FE8FDE030A4C}"/>
                  </a:ext>
                </a:extLst>
              </p:cNvPr>
              <p:cNvSpPr txBox="1"/>
              <p:nvPr/>
            </p:nvSpPr>
            <p:spPr>
              <a:xfrm>
                <a:off x="2011554" y="5687512"/>
                <a:ext cx="57299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ko-KR" altLang="en-US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ko-KR" altLang="en-US" sz="3200" i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ko-KR" altLang="en-US" sz="32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3200" i="1">
                        <a:latin typeface="Cambria Math" panose="02040503050406030204" pitchFamily="18" charset="0"/>
                      </a:rPr>
                      <m:t>𝑧</m:t>
                    </m:r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r>
                  <a:rPr lang="en-US" altLang="ko-KR" sz="3200" dirty="0"/>
                  <a:t>+</a:t>
                </a:r>
                <a:r>
                  <a:rPr lang="ko-KR" altLang="en-US" sz="32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32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15A677-6553-0E91-331C-FE8FDE030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554" y="5687512"/>
                <a:ext cx="5729902" cy="492443"/>
              </a:xfrm>
              <a:prstGeom prst="rect">
                <a:avLst/>
              </a:prstGeom>
              <a:blipFill>
                <a:blip r:embed="rId6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CBF9D4EE-9EDD-B9BF-1D6C-CBB6F039F294}"/>
              </a:ext>
            </a:extLst>
          </p:cNvPr>
          <p:cNvSpPr/>
          <p:nvPr/>
        </p:nvSpPr>
        <p:spPr>
          <a:xfrm>
            <a:off x="1054992" y="4300278"/>
            <a:ext cx="1221850" cy="22820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4CBFC4-702F-022E-72A9-5BE3B5BE89E4}"/>
              </a:ext>
            </a:extLst>
          </p:cNvPr>
          <p:cNvSpPr/>
          <p:nvPr/>
        </p:nvSpPr>
        <p:spPr>
          <a:xfrm>
            <a:off x="4163786" y="3132271"/>
            <a:ext cx="392632" cy="615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803067-3CF2-6FD6-AB63-62606EA95F4F}"/>
                  </a:ext>
                </a:extLst>
              </p:cNvPr>
              <p:cNvSpPr txBox="1"/>
              <p:nvPr/>
            </p:nvSpPr>
            <p:spPr>
              <a:xfrm>
                <a:off x="2251356" y="774487"/>
                <a:ext cx="18807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803067-3CF2-6FD6-AB63-62606EA95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56" y="774487"/>
                <a:ext cx="1880708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237773-4C03-691E-5B39-5C85B12FCC04}"/>
                  </a:ext>
                </a:extLst>
              </p:cNvPr>
              <p:cNvSpPr txBox="1"/>
              <p:nvPr/>
            </p:nvSpPr>
            <p:spPr>
              <a:xfrm>
                <a:off x="2213545" y="1283064"/>
                <a:ext cx="1955856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3200" b="0" dirty="0"/>
              </a:p>
              <a:p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237773-4C03-691E-5B39-5C85B12FC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45" y="1283064"/>
                <a:ext cx="1955856" cy="9848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59B99C04-D46D-E548-E1A8-A04ABBB04AD4}"/>
              </a:ext>
            </a:extLst>
          </p:cNvPr>
          <p:cNvSpPr/>
          <p:nvPr/>
        </p:nvSpPr>
        <p:spPr>
          <a:xfrm>
            <a:off x="1344199" y="372139"/>
            <a:ext cx="1221850" cy="22820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8219BF-A5FA-A11E-1A59-19F7E49FCA22}"/>
              </a:ext>
            </a:extLst>
          </p:cNvPr>
          <p:cNvSpPr/>
          <p:nvPr/>
        </p:nvSpPr>
        <p:spPr>
          <a:xfrm>
            <a:off x="990963" y="149088"/>
            <a:ext cx="3445702" cy="2828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81521-6657-AFA8-3F6B-A12EF9F7630C}"/>
                  </a:ext>
                </a:extLst>
              </p:cNvPr>
              <p:cNvSpPr txBox="1"/>
              <p:nvPr/>
            </p:nvSpPr>
            <p:spPr>
              <a:xfrm>
                <a:off x="2239978" y="1811035"/>
                <a:ext cx="17981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ko-KR" sz="32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81521-6657-AFA8-3F6B-A12EF9F76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978" y="1811035"/>
                <a:ext cx="179812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C1F0A8-0077-5F74-3CE7-8683E26FAF74}"/>
                  </a:ext>
                </a:extLst>
              </p:cNvPr>
              <p:cNvSpPr txBox="1"/>
              <p:nvPr/>
            </p:nvSpPr>
            <p:spPr>
              <a:xfrm>
                <a:off x="2169842" y="3710668"/>
                <a:ext cx="4187255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solidFill>
                      <a:srgbClr val="0070C0"/>
                    </a:solidFill>
                  </a:rPr>
                  <a:t>동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차</m:t>
                    </m:r>
                    <m:r>
                      <a:rPr lang="en-US" altLang="ko-KR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좌</m:t>
                    </m:r>
                    <m:r>
                      <a:rPr lang="ko-KR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표</m:t>
                    </m:r>
                    <m:r>
                      <a:rPr lang="ko-KR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계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h𝑜𝑚𝑜𝑔𝑒𝑛𝑜𝑢𝑠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𝑐𝑜𝑜𝑟𝑑𝑖𝑛𝑎𝑡𝑒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C1F0A8-0077-5F74-3CE7-8683E26FA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842" y="3710668"/>
                <a:ext cx="4187255" cy="374526"/>
              </a:xfrm>
              <a:prstGeom prst="rect">
                <a:avLst/>
              </a:prstGeom>
              <a:blipFill>
                <a:blip r:embed="rId10"/>
                <a:stretch>
                  <a:fillRect l="-1310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32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E7152-DCB2-F2B8-DA4F-A19200B51ECB}"/>
                  </a:ext>
                </a:extLst>
              </p:cNvPr>
              <p:cNvSpPr txBox="1"/>
              <p:nvPr/>
            </p:nvSpPr>
            <p:spPr>
              <a:xfrm>
                <a:off x="776333" y="3771938"/>
                <a:ext cx="467478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7E7152-DCB2-F2B8-DA4F-A19200B5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33" y="3771938"/>
                <a:ext cx="4674783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60A2FD-7EA8-347B-727D-E0846F6B91E0}"/>
                  </a:ext>
                </a:extLst>
              </p:cNvPr>
              <p:cNvSpPr txBox="1"/>
              <p:nvPr/>
            </p:nvSpPr>
            <p:spPr>
              <a:xfrm>
                <a:off x="6239778" y="3172854"/>
                <a:ext cx="4066099" cy="1976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>
                    <a:solidFill>
                      <a:schemeClr val="tx1"/>
                    </a:solidFill>
                  </a:rPr>
                  <a:t>M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ko-KR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60A2FD-7EA8-347B-727D-E0846F6B9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778" y="3172854"/>
                <a:ext cx="4066099" cy="1976760"/>
              </a:xfrm>
              <a:prstGeom prst="rect">
                <a:avLst/>
              </a:prstGeom>
              <a:blipFill>
                <a:blip r:embed="rId3"/>
                <a:stretch>
                  <a:fillRect l="-3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803067-3CF2-6FD6-AB63-62606EA95F4F}"/>
                  </a:ext>
                </a:extLst>
              </p:cNvPr>
              <p:cNvSpPr txBox="1"/>
              <p:nvPr/>
            </p:nvSpPr>
            <p:spPr>
              <a:xfrm>
                <a:off x="2251356" y="774487"/>
                <a:ext cx="18807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803067-3CF2-6FD6-AB63-62606EA95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56" y="774487"/>
                <a:ext cx="188070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237773-4C03-691E-5B39-5C85B12FCC04}"/>
                  </a:ext>
                </a:extLst>
              </p:cNvPr>
              <p:cNvSpPr txBox="1"/>
              <p:nvPr/>
            </p:nvSpPr>
            <p:spPr>
              <a:xfrm>
                <a:off x="2213545" y="1283064"/>
                <a:ext cx="1955856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3200" b="0" dirty="0"/>
              </a:p>
              <a:p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237773-4C03-691E-5B39-5C85B12FC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45" y="1283064"/>
                <a:ext cx="1955856" cy="984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59B99C04-D46D-E548-E1A8-A04ABBB04AD4}"/>
              </a:ext>
            </a:extLst>
          </p:cNvPr>
          <p:cNvSpPr/>
          <p:nvPr/>
        </p:nvSpPr>
        <p:spPr>
          <a:xfrm>
            <a:off x="1344199" y="372139"/>
            <a:ext cx="1221850" cy="22820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8219BF-A5FA-A11E-1A59-19F7E49FCA22}"/>
              </a:ext>
            </a:extLst>
          </p:cNvPr>
          <p:cNvSpPr/>
          <p:nvPr/>
        </p:nvSpPr>
        <p:spPr>
          <a:xfrm>
            <a:off x="990963" y="149088"/>
            <a:ext cx="3445702" cy="2828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81521-6657-AFA8-3F6B-A12EF9F7630C}"/>
                  </a:ext>
                </a:extLst>
              </p:cNvPr>
              <p:cNvSpPr txBox="1"/>
              <p:nvPr/>
            </p:nvSpPr>
            <p:spPr>
              <a:xfrm>
                <a:off x="2239978" y="1811035"/>
                <a:ext cx="17981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ko-KR" sz="32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81521-6657-AFA8-3F6B-A12EF9F76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978" y="1811035"/>
                <a:ext cx="179812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12DD2B-FE06-3970-FA6A-D1D1EBE7EDE2}"/>
                  </a:ext>
                </a:extLst>
              </p:cNvPr>
              <p:cNvSpPr txBox="1"/>
              <p:nvPr/>
            </p:nvSpPr>
            <p:spPr>
              <a:xfrm>
                <a:off x="3683070" y="5456651"/>
                <a:ext cx="4674783" cy="6902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12DD2B-FE06-3970-FA6A-D1D1EBE7E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70" y="5456651"/>
                <a:ext cx="4674783" cy="6902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1031BD-C9F8-AB7F-59DF-4F455C77ED6D}"/>
              </a:ext>
            </a:extLst>
          </p:cNvPr>
          <p:cNvSpPr/>
          <p:nvPr/>
        </p:nvSpPr>
        <p:spPr>
          <a:xfrm>
            <a:off x="9844042" y="3103401"/>
            <a:ext cx="1571625" cy="19526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84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31A8-CD95-F4AF-FCE0-524704E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scale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7E7152-DCB2-F2B8-DA4F-A19200B51ECB}"/>
              </a:ext>
            </a:extLst>
          </p:cNvPr>
          <p:cNvSpPr txBox="1"/>
          <p:nvPr/>
        </p:nvSpPr>
        <p:spPr>
          <a:xfrm>
            <a:off x="1039225" y="4185047"/>
            <a:ext cx="188903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0" dirty="0"/>
              <a:t>(x, y, z)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AF038-FB83-90D8-E774-21C1F7BD0A4F}"/>
              </a:ext>
            </a:extLst>
          </p:cNvPr>
          <p:cNvSpPr txBox="1"/>
          <p:nvPr/>
        </p:nvSpPr>
        <p:spPr>
          <a:xfrm>
            <a:off x="3951515" y="2575824"/>
            <a:ext cx="196759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0" dirty="0"/>
              <a:t>(X, Y, Z)</a:t>
            </a:r>
            <a:endParaRPr lang="ko-KR" altLang="en-US" sz="40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C89A90C-F933-2F1E-EB10-3834A8D7C494}"/>
              </a:ext>
            </a:extLst>
          </p:cNvPr>
          <p:cNvCxnSpPr/>
          <p:nvPr/>
        </p:nvCxnSpPr>
        <p:spPr>
          <a:xfrm flipV="1">
            <a:off x="2481943" y="2609579"/>
            <a:ext cx="1469572" cy="91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D62C59-5879-5DF5-1EE3-D4897B95AC42}"/>
                  </a:ext>
                </a:extLst>
              </p:cNvPr>
              <p:cNvSpPr txBox="1"/>
              <p:nvPr/>
            </p:nvSpPr>
            <p:spPr>
              <a:xfrm>
                <a:off x="8656814" y="3816776"/>
                <a:ext cx="13821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D62C59-5879-5DF5-1EE3-D4897B95A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814" y="3816776"/>
                <a:ext cx="138217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11B7A9-C540-6441-DA88-C217E22C9FA1}"/>
                  </a:ext>
                </a:extLst>
              </p:cNvPr>
              <p:cNvSpPr txBox="1"/>
              <p:nvPr/>
            </p:nvSpPr>
            <p:spPr>
              <a:xfrm>
                <a:off x="8429529" y="4351100"/>
                <a:ext cx="1790427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en-US" altLang="ko-KR" sz="3200" b="0" dirty="0"/>
              </a:p>
              <a:p>
                <a:endParaRPr lang="ko-KR" alt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11B7A9-C540-6441-DA88-C217E22C9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529" y="4351100"/>
                <a:ext cx="1790427" cy="984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299E01-23FD-FE44-B8F5-911C40B4C5D8}"/>
                  </a:ext>
                </a:extLst>
              </p:cNvPr>
              <p:cNvSpPr txBox="1"/>
              <p:nvPr/>
            </p:nvSpPr>
            <p:spPr>
              <a:xfrm>
                <a:off x="8623411" y="4859676"/>
                <a:ext cx="12965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𝑐𝑧</m:t>
                      </m:r>
                    </m:oMath>
                  </m:oMathPara>
                </a14:m>
                <a:endParaRPr lang="en-US" altLang="ko-KR" sz="32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299E01-23FD-FE44-B8F5-911C40B4C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411" y="4859676"/>
                <a:ext cx="129657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959A9E75-BA77-4911-B516-3AC79E84D4FF}"/>
              </a:ext>
            </a:extLst>
          </p:cNvPr>
          <p:cNvSpPr/>
          <p:nvPr/>
        </p:nvSpPr>
        <p:spPr>
          <a:xfrm>
            <a:off x="7749657" y="3414428"/>
            <a:ext cx="1221850" cy="228202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8C24EA-6870-6555-A24F-99706A3DD814}"/>
              </a:ext>
            </a:extLst>
          </p:cNvPr>
          <p:cNvSpPr/>
          <p:nvPr/>
        </p:nvSpPr>
        <p:spPr>
          <a:xfrm>
            <a:off x="7396421" y="3191377"/>
            <a:ext cx="3445702" cy="28285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AC4CC161-5707-8AA1-18D8-66853ABF4380}"/>
              </a:ext>
            </a:extLst>
          </p:cNvPr>
          <p:cNvSpPr/>
          <p:nvPr/>
        </p:nvSpPr>
        <p:spPr>
          <a:xfrm>
            <a:off x="1349877" y="3229473"/>
            <a:ext cx="1066800" cy="1114425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908572BF-AE71-835C-39CA-98F72E3040F7}"/>
              </a:ext>
            </a:extLst>
          </p:cNvPr>
          <p:cNvSpPr/>
          <p:nvPr/>
        </p:nvSpPr>
        <p:spPr>
          <a:xfrm>
            <a:off x="3422540" y="827983"/>
            <a:ext cx="2251428" cy="1885239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80AF40A-7331-8535-C329-E0867BB6825B}"/>
              </a:ext>
            </a:extLst>
          </p:cNvPr>
          <p:cNvCxnSpPr/>
          <p:nvPr/>
        </p:nvCxnSpPr>
        <p:spPr>
          <a:xfrm flipH="1" flipV="1">
            <a:off x="1741336" y="3315694"/>
            <a:ext cx="141941" cy="4134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98C60CE-5D17-CBA6-4D8E-7BCF2D5967C7}"/>
              </a:ext>
            </a:extLst>
          </p:cNvPr>
          <p:cNvCxnSpPr>
            <a:cxnSpLocks/>
          </p:cNvCxnSpPr>
          <p:nvPr/>
        </p:nvCxnSpPr>
        <p:spPr>
          <a:xfrm flipH="1" flipV="1">
            <a:off x="4269850" y="1033670"/>
            <a:ext cx="278404" cy="703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390694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583</TotalTime>
  <Words>571</Words>
  <Application>Microsoft Office PowerPoint</Application>
  <PresentationFormat>와이드스크린</PresentationFormat>
  <Paragraphs>148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Cambria Math</vt:lpstr>
      <vt:lpstr>Century Gothic</vt:lpstr>
      <vt:lpstr>비행기 구름</vt:lpstr>
      <vt:lpstr>matrix</vt:lpstr>
      <vt:lpstr>PowerPoint 프레젠테이션</vt:lpstr>
      <vt:lpstr>벡터와 행렬</vt:lpstr>
      <vt:lpstr>Translation</vt:lpstr>
      <vt:lpstr>Translation</vt:lpstr>
      <vt:lpstr>Translation</vt:lpstr>
      <vt:lpstr>Translation</vt:lpstr>
      <vt:lpstr>Translation</vt:lpstr>
      <vt:lpstr>scale</vt:lpstr>
      <vt:lpstr>Scale</vt:lpstr>
      <vt:lpstr>scale</vt:lpstr>
      <vt:lpstr>scale</vt:lpstr>
      <vt:lpstr>scale</vt:lpstr>
      <vt:lpstr>scale</vt:lpstr>
      <vt:lpstr>scale</vt:lpstr>
      <vt:lpstr>rotation</vt:lpstr>
      <vt:lpstr>rotation</vt:lpstr>
      <vt:lpstr>Rotation</vt:lpstr>
      <vt:lpstr>rotation</vt:lpstr>
      <vt:lpstr>rotation</vt:lpstr>
      <vt:lpstr>rotation</vt:lpstr>
      <vt:lpstr>rotation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mapping</dc:title>
  <dc:creator>Kim JH</dc:creator>
  <cp:lastModifiedBy>Kim JH</cp:lastModifiedBy>
  <cp:revision>172</cp:revision>
  <dcterms:created xsi:type="dcterms:W3CDTF">2021-01-24T13:46:17Z</dcterms:created>
  <dcterms:modified xsi:type="dcterms:W3CDTF">2023-02-12T05:48:11Z</dcterms:modified>
</cp:coreProperties>
</file>