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306" r:id="rId4"/>
    <p:sldId id="310" r:id="rId5"/>
    <p:sldId id="309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AEDE-2EF1-436B-B01D-44AFBD40CC15}"/>
              </a:ext>
            </a:extLst>
          </p:cNvPr>
          <p:cNvSpPr/>
          <p:nvPr/>
        </p:nvSpPr>
        <p:spPr>
          <a:xfrm>
            <a:off x="2714625" y="1352549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F793E-A71A-4031-B425-A2A59DFB2118}"/>
              </a:ext>
            </a:extLst>
          </p:cNvPr>
          <p:cNvSpPr/>
          <p:nvPr/>
        </p:nvSpPr>
        <p:spPr>
          <a:xfrm>
            <a:off x="4624347" y="1352548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C6869-809B-4E3C-B289-E9F005E3A09C}"/>
              </a:ext>
            </a:extLst>
          </p:cNvPr>
          <p:cNvSpPr/>
          <p:nvPr/>
        </p:nvSpPr>
        <p:spPr>
          <a:xfrm>
            <a:off x="6619875" y="1352548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9EB056A-8AD6-42FD-B203-364C65B0C62F}"/>
              </a:ext>
            </a:extLst>
          </p:cNvPr>
          <p:cNvSpPr/>
          <p:nvPr/>
        </p:nvSpPr>
        <p:spPr>
          <a:xfrm>
            <a:off x="1033320" y="504994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6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 dirty="0"/>
              <a:t>좌표계 변환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589DFB-FDD2-2289-56BA-B50E52D18835}"/>
              </a:ext>
            </a:extLst>
          </p:cNvPr>
          <p:cNvCxnSpPr/>
          <p:nvPr/>
        </p:nvCxnSpPr>
        <p:spPr>
          <a:xfrm>
            <a:off x="1591586" y="4676231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CF889E-E24A-9C0D-32C6-BEECFDC50C1D}"/>
              </a:ext>
            </a:extLst>
          </p:cNvPr>
          <p:cNvCxnSpPr>
            <a:cxnSpLocks/>
          </p:cNvCxnSpPr>
          <p:nvPr/>
        </p:nvCxnSpPr>
        <p:spPr>
          <a:xfrm flipV="1">
            <a:off x="1591586" y="1438725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03FD09-3D5F-4D41-D3B7-5B753707E894}"/>
              </a:ext>
            </a:extLst>
          </p:cNvPr>
          <p:cNvCxnSpPr>
            <a:cxnSpLocks/>
          </p:cNvCxnSpPr>
          <p:nvPr/>
        </p:nvCxnSpPr>
        <p:spPr>
          <a:xfrm flipH="1">
            <a:off x="1599914" y="3406130"/>
            <a:ext cx="132786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B26F-2DFD-8612-D16F-9B58CB6E9755}"/>
              </a:ext>
            </a:extLst>
          </p:cNvPr>
          <p:cNvCxnSpPr>
            <a:cxnSpLocks/>
          </p:cNvCxnSpPr>
          <p:nvPr/>
        </p:nvCxnSpPr>
        <p:spPr>
          <a:xfrm>
            <a:off x="2895600" y="3429000"/>
            <a:ext cx="23853" cy="12472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F447F9FA-25E0-421D-27C6-1F4D44B58AAE}"/>
              </a:ext>
            </a:extLst>
          </p:cNvPr>
          <p:cNvSpPr/>
          <p:nvPr/>
        </p:nvSpPr>
        <p:spPr>
          <a:xfrm>
            <a:off x="2768048" y="3267285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/>
              <p:nvPr/>
            </p:nvSpPr>
            <p:spPr>
              <a:xfrm>
                <a:off x="2582187" y="2934767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87" y="2934767"/>
                <a:ext cx="514846" cy="369332"/>
              </a:xfrm>
              <a:prstGeom prst="rect">
                <a:avLst/>
              </a:prstGeom>
              <a:blipFill>
                <a:blip r:embed="rId2"/>
                <a:stretch>
                  <a:fillRect r="-84524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/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DF887-B8F0-5605-344A-7E3939B27903}"/>
                  </a:ext>
                </a:extLst>
              </p:cNvPr>
              <p:cNvSpPr txBox="1"/>
              <p:nvPr/>
            </p:nvSpPr>
            <p:spPr>
              <a:xfrm>
                <a:off x="5637475" y="2969812"/>
                <a:ext cx="3711657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𝐴𝑀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DF887-B8F0-5605-344A-7E3939B2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475" y="2969812"/>
                <a:ext cx="3711657" cy="624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FBD59-96C7-3FF4-1671-CCCD57A89806}"/>
                  </a:ext>
                </a:extLst>
              </p:cNvPr>
              <p:cNvSpPr txBox="1"/>
              <p:nvPr/>
            </p:nvSpPr>
            <p:spPr>
              <a:xfrm>
                <a:off x="821631" y="5194744"/>
                <a:ext cx="924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FBD59-96C7-3FF4-1671-CCCD57A89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" y="5194744"/>
                <a:ext cx="9240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8CC735-50FB-DA41-4654-511CD639DDEE}"/>
                  </a:ext>
                </a:extLst>
              </p:cNvPr>
              <p:cNvSpPr txBox="1"/>
              <p:nvPr/>
            </p:nvSpPr>
            <p:spPr>
              <a:xfrm>
                <a:off x="635276" y="4853441"/>
                <a:ext cx="5273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8CC735-50FB-DA41-4654-511CD639D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76" y="4853441"/>
                <a:ext cx="527317" cy="369332"/>
              </a:xfrm>
              <a:prstGeom prst="rect">
                <a:avLst/>
              </a:prstGeom>
              <a:blipFill>
                <a:blip r:embed="rId6"/>
                <a:stretch>
                  <a:fillRect t="-19672"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4FF17E-BBC3-29B9-B5C1-A35A20FCD446}"/>
              </a:ext>
            </a:extLst>
          </p:cNvPr>
          <p:cNvCxnSpPr>
            <a:cxnSpLocks/>
          </p:cNvCxnSpPr>
          <p:nvPr/>
        </p:nvCxnSpPr>
        <p:spPr>
          <a:xfrm>
            <a:off x="1100038" y="5213488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A06122-DE50-C66E-0224-214616675C3B}"/>
              </a:ext>
            </a:extLst>
          </p:cNvPr>
          <p:cNvCxnSpPr>
            <a:cxnSpLocks/>
          </p:cNvCxnSpPr>
          <p:nvPr/>
        </p:nvCxnSpPr>
        <p:spPr>
          <a:xfrm flipV="1">
            <a:off x="1091378" y="4828160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/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AF6402-2EC2-A017-1AFA-BE52BC8578C6}"/>
              </a:ext>
            </a:extLst>
          </p:cNvPr>
          <p:cNvCxnSpPr>
            <a:cxnSpLocks/>
          </p:cNvCxnSpPr>
          <p:nvPr/>
        </p:nvCxnSpPr>
        <p:spPr>
          <a:xfrm flipV="1">
            <a:off x="1605126" y="4762473"/>
            <a:ext cx="1336195" cy="8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/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24976-9540-3F0D-EEFB-34203892AE07}"/>
              </a:ext>
            </a:extLst>
          </p:cNvPr>
          <p:cNvCxnSpPr>
            <a:cxnSpLocks/>
          </p:cNvCxnSpPr>
          <p:nvPr/>
        </p:nvCxnSpPr>
        <p:spPr>
          <a:xfrm flipV="1">
            <a:off x="1466588" y="3406130"/>
            <a:ext cx="11696" cy="127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 dirty="0"/>
              <a:t>좌표계 변환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589DFB-FDD2-2289-56BA-B50E52D18835}"/>
              </a:ext>
            </a:extLst>
          </p:cNvPr>
          <p:cNvCxnSpPr/>
          <p:nvPr/>
        </p:nvCxnSpPr>
        <p:spPr>
          <a:xfrm>
            <a:off x="1591586" y="4676231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CF889E-E24A-9C0D-32C6-BEECFDC50C1D}"/>
              </a:ext>
            </a:extLst>
          </p:cNvPr>
          <p:cNvCxnSpPr>
            <a:cxnSpLocks/>
          </p:cNvCxnSpPr>
          <p:nvPr/>
        </p:nvCxnSpPr>
        <p:spPr>
          <a:xfrm flipV="1">
            <a:off x="1591586" y="1438725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03FD09-3D5F-4D41-D3B7-5B753707E894}"/>
              </a:ext>
            </a:extLst>
          </p:cNvPr>
          <p:cNvCxnSpPr>
            <a:cxnSpLocks/>
          </p:cNvCxnSpPr>
          <p:nvPr/>
        </p:nvCxnSpPr>
        <p:spPr>
          <a:xfrm flipH="1">
            <a:off x="1599914" y="3406130"/>
            <a:ext cx="132786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B26F-2DFD-8612-D16F-9B58CB6E9755}"/>
              </a:ext>
            </a:extLst>
          </p:cNvPr>
          <p:cNvCxnSpPr>
            <a:cxnSpLocks/>
          </p:cNvCxnSpPr>
          <p:nvPr/>
        </p:nvCxnSpPr>
        <p:spPr>
          <a:xfrm>
            <a:off x="2895600" y="3429000"/>
            <a:ext cx="23853" cy="12472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F447F9FA-25E0-421D-27C6-1F4D44B58AAE}"/>
              </a:ext>
            </a:extLst>
          </p:cNvPr>
          <p:cNvSpPr/>
          <p:nvPr/>
        </p:nvSpPr>
        <p:spPr>
          <a:xfrm>
            <a:off x="2768048" y="3267285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/>
              <p:nvPr/>
            </p:nvSpPr>
            <p:spPr>
              <a:xfrm>
                <a:off x="2582187" y="2934767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87" y="2934767"/>
                <a:ext cx="514846" cy="369332"/>
              </a:xfrm>
              <a:prstGeom prst="rect">
                <a:avLst/>
              </a:prstGeom>
              <a:blipFill>
                <a:blip r:embed="rId2"/>
                <a:stretch>
                  <a:fillRect r="-84524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/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DF887-B8F0-5605-344A-7E3939B27903}"/>
                  </a:ext>
                </a:extLst>
              </p:cNvPr>
              <p:cNvSpPr txBox="1"/>
              <p:nvPr/>
            </p:nvSpPr>
            <p:spPr>
              <a:xfrm>
                <a:off x="7267493" y="2057401"/>
                <a:ext cx="3711657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𝐴𝑀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DF887-B8F0-5605-344A-7E3939B2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93" y="2057401"/>
                <a:ext cx="3711657" cy="624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4FF17E-BBC3-29B9-B5C1-A35A20FCD446}"/>
              </a:ext>
            </a:extLst>
          </p:cNvPr>
          <p:cNvCxnSpPr>
            <a:cxnSpLocks/>
          </p:cNvCxnSpPr>
          <p:nvPr/>
        </p:nvCxnSpPr>
        <p:spPr>
          <a:xfrm>
            <a:off x="1100038" y="5213488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A06122-DE50-C66E-0224-214616675C3B}"/>
              </a:ext>
            </a:extLst>
          </p:cNvPr>
          <p:cNvCxnSpPr>
            <a:cxnSpLocks/>
          </p:cNvCxnSpPr>
          <p:nvPr/>
        </p:nvCxnSpPr>
        <p:spPr>
          <a:xfrm flipV="1">
            <a:off x="1091378" y="4828160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/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AF6402-2EC2-A017-1AFA-BE52BC8578C6}"/>
              </a:ext>
            </a:extLst>
          </p:cNvPr>
          <p:cNvCxnSpPr>
            <a:cxnSpLocks/>
          </p:cNvCxnSpPr>
          <p:nvPr/>
        </p:nvCxnSpPr>
        <p:spPr>
          <a:xfrm flipV="1">
            <a:off x="1605126" y="4762473"/>
            <a:ext cx="1336195" cy="8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/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24976-9540-3F0D-EEFB-34203892AE07}"/>
              </a:ext>
            </a:extLst>
          </p:cNvPr>
          <p:cNvCxnSpPr>
            <a:cxnSpLocks/>
          </p:cNvCxnSpPr>
          <p:nvPr/>
        </p:nvCxnSpPr>
        <p:spPr>
          <a:xfrm flipV="1">
            <a:off x="1466588" y="3406130"/>
            <a:ext cx="11696" cy="127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66202AC-4AFD-D5B1-F2E4-3478CBABA1A9}"/>
              </a:ext>
            </a:extLst>
          </p:cNvPr>
          <p:cNvCxnSpPr>
            <a:cxnSpLocks/>
          </p:cNvCxnSpPr>
          <p:nvPr/>
        </p:nvCxnSpPr>
        <p:spPr>
          <a:xfrm flipV="1">
            <a:off x="4401046" y="1793429"/>
            <a:ext cx="1905663" cy="16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16192DF-6540-E8E9-3508-B27C7CAACDFE}"/>
              </a:ext>
            </a:extLst>
          </p:cNvPr>
          <p:cNvCxnSpPr>
            <a:cxnSpLocks/>
          </p:cNvCxnSpPr>
          <p:nvPr/>
        </p:nvCxnSpPr>
        <p:spPr>
          <a:xfrm flipH="1" flipV="1">
            <a:off x="2896924" y="1459474"/>
            <a:ext cx="1504122" cy="194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96575-4CE2-0EE7-8821-CEDFB2F3332D}"/>
                  </a:ext>
                </a:extLst>
              </p:cNvPr>
              <p:cNvSpPr txBox="1"/>
              <p:nvPr/>
            </p:nvSpPr>
            <p:spPr>
              <a:xfrm>
                <a:off x="4119552" y="332137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96575-4CE2-0EE7-8821-CEDFB2F3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52" y="3321370"/>
                <a:ext cx="5148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B0EF-B0E1-C29B-578C-E32204F3E58E}"/>
                  </a:ext>
                </a:extLst>
              </p:cNvPr>
              <p:cNvSpPr txBox="1"/>
              <p:nvPr/>
            </p:nvSpPr>
            <p:spPr>
              <a:xfrm>
                <a:off x="1081203" y="52563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B0EF-B0E1-C29B-578C-E32204F3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03" y="5256307"/>
                <a:ext cx="203004" cy="276999"/>
              </a:xfrm>
              <a:prstGeom prst="rect">
                <a:avLst/>
              </a:prstGeom>
              <a:blipFill>
                <a:blip r:embed="rId8"/>
                <a:stretch>
                  <a:fillRect l="-14706" r="-882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DFC565-9933-2125-3D44-5EBEE492DA12}"/>
                  </a:ext>
                </a:extLst>
              </p:cNvPr>
              <p:cNvSpPr txBox="1"/>
              <p:nvPr/>
            </p:nvSpPr>
            <p:spPr>
              <a:xfrm>
                <a:off x="777616" y="4905694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DFC565-9933-2125-3D44-5EBEE492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6" y="4905694"/>
                <a:ext cx="195886" cy="276999"/>
              </a:xfrm>
              <a:prstGeom prst="rect">
                <a:avLst/>
              </a:prstGeom>
              <a:blipFill>
                <a:blip r:embed="rId9"/>
                <a:stretch>
                  <a:fillRect l="-28125" t="-44444" r="-10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3F4199-C1FC-FB56-3719-39A2E2833F90}"/>
              </a:ext>
            </a:extLst>
          </p:cNvPr>
          <p:cNvCxnSpPr>
            <a:cxnSpLocks/>
          </p:cNvCxnSpPr>
          <p:nvPr/>
        </p:nvCxnSpPr>
        <p:spPr>
          <a:xfrm flipV="1">
            <a:off x="4332730" y="362820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914DFF-E61B-7650-45BA-D8F0D35CD5B8}"/>
              </a:ext>
            </a:extLst>
          </p:cNvPr>
          <p:cNvCxnSpPr>
            <a:cxnSpLocks/>
          </p:cNvCxnSpPr>
          <p:nvPr/>
        </p:nvCxnSpPr>
        <p:spPr>
          <a:xfrm flipH="1" flipV="1">
            <a:off x="4130188" y="355315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9DD15-D466-C05C-102E-4B65536ADD7D}"/>
                  </a:ext>
                </a:extLst>
              </p:cNvPr>
              <p:cNvSpPr txBox="1"/>
              <p:nvPr/>
            </p:nvSpPr>
            <p:spPr>
              <a:xfrm>
                <a:off x="4366931" y="3740323"/>
                <a:ext cx="22730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9DD15-D466-C05C-102E-4B65536A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31" y="3740323"/>
                <a:ext cx="227306" cy="310598"/>
              </a:xfrm>
              <a:prstGeom prst="rect">
                <a:avLst/>
              </a:prstGeom>
              <a:blipFill>
                <a:blip r:embed="rId10"/>
                <a:stretch>
                  <a:fillRect l="-21053" r="-18421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4DF06-F602-8716-A52A-225E6B9C27C2}"/>
                  </a:ext>
                </a:extLst>
              </p:cNvPr>
              <p:cNvSpPr txBox="1"/>
              <p:nvPr/>
            </p:nvSpPr>
            <p:spPr>
              <a:xfrm>
                <a:off x="4017257" y="360182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4DF06-F602-8716-A52A-225E6B9C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57" y="3601824"/>
                <a:ext cx="215700" cy="310598"/>
              </a:xfrm>
              <a:prstGeom prst="rect">
                <a:avLst/>
              </a:prstGeom>
              <a:blipFill>
                <a:blip r:embed="rId11"/>
                <a:stretch>
                  <a:fillRect l="-25714" r="-20000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0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 dirty="0"/>
              <a:t>좌표계 변환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589DFB-FDD2-2289-56BA-B50E52D18835}"/>
              </a:ext>
            </a:extLst>
          </p:cNvPr>
          <p:cNvCxnSpPr/>
          <p:nvPr/>
        </p:nvCxnSpPr>
        <p:spPr>
          <a:xfrm>
            <a:off x="1591586" y="4676231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CF889E-E24A-9C0D-32C6-BEECFDC50C1D}"/>
              </a:ext>
            </a:extLst>
          </p:cNvPr>
          <p:cNvCxnSpPr>
            <a:cxnSpLocks/>
          </p:cNvCxnSpPr>
          <p:nvPr/>
        </p:nvCxnSpPr>
        <p:spPr>
          <a:xfrm flipV="1">
            <a:off x="1591586" y="1438725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03FD09-3D5F-4D41-D3B7-5B753707E894}"/>
              </a:ext>
            </a:extLst>
          </p:cNvPr>
          <p:cNvCxnSpPr>
            <a:cxnSpLocks/>
          </p:cNvCxnSpPr>
          <p:nvPr/>
        </p:nvCxnSpPr>
        <p:spPr>
          <a:xfrm flipH="1">
            <a:off x="1599914" y="3406130"/>
            <a:ext cx="132786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B26F-2DFD-8612-D16F-9B58CB6E9755}"/>
              </a:ext>
            </a:extLst>
          </p:cNvPr>
          <p:cNvCxnSpPr>
            <a:cxnSpLocks/>
          </p:cNvCxnSpPr>
          <p:nvPr/>
        </p:nvCxnSpPr>
        <p:spPr>
          <a:xfrm>
            <a:off x="2895600" y="3429000"/>
            <a:ext cx="23853" cy="12472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F447F9FA-25E0-421D-27C6-1F4D44B58AAE}"/>
              </a:ext>
            </a:extLst>
          </p:cNvPr>
          <p:cNvSpPr/>
          <p:nvPr/>
        </p:nvSpPr>
        <p:spPr>
          <a:xfrm>
            <a:off x="2768048" y="3267285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/>
              <p:nvPr/>
            </p:nvSpPr>
            <p:spPr>
              <a:xfrm>
                <a:off x="2038396" y="2950557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96" y="2950557"/>
                <a:ext cx="514846" cy="369332"/>
              </a:xfrm>
              <a:prstGeom prst="rect">
                <a:avLst/>
              </a:prstGeom>
              <a:blipFill>
                <a:blip r:embed="rId2"/>
                <a:stretch>
                  <a:fillRect r="-8823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/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DF887-B8F0-5605-344A-7E3939B27903}"/>
                  </a:ext>
                </a:extLst>
              </p:cNvPr>
              <p:cNvSpPr txBox="1"/>
              <p:nvPr/>
            </p:nvSpPr>
            <p:spPr>
              <a:xfrm>
                <a:off x="7267493" y="2057401"/>
                <a:ext cx="3711657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𝐴𝑀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DF887-B8F0-5605-344A-7E3939B2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93" y="2057401"/>
                <a:ext cx="3711657" cy="624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4FF17E-BBC3-29B9-B5C1-A35A20FCD446}"/>
              </a:ext>
            </a:extLst>
          </p:cNvPr>
          <p:cNvCxnSpPr>
            <a:cxnSpLocks/>
          </p:cNvCxnSpPr>
          <p:nvPr/>
        </p:nvCxnSpPr>
        <p:spPr>
          <a:xfrm>
            <a:off x="1100038" y="5213488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A06122-DE50-C66E-0224-214616675C3B}"/>
              </a:ext>
            </a:extLst>
          </p:cNvPr>
          <p:cNvCxnSpPr>
            <a:cxnSpLocks/>
          </p:cNvCxnSpPr>
          <p:nvPr/>
        </p:nvCxnSpPr>
        <p:spPr>
          <a:xfrm flipV="1">
            <a:off x="1091378" y="4828160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/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AF6402-2EC2-A017-1AFA-BE52BC8578C6}"/>
              </a:ext>
            </a:extLst>
          </p:cNvPr>
          <p:cNvCxnSpPr>
            <a:cxnSpLocks/>
          </p:cNvCxnSpPr>
          <p:nvPr/>
        </p:nvCxnSpPr>
        <p:spPr>
          <a:xfrm flipV="1">
            <a:off x="1605126" y="4762473"/>
            <a:ext cx="1336195" cy="8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/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24976-9540-3F0D-EEFB-34203892AE07}"/>
              </a:ext>
            </a:extLst>
          </p:cNvPr>
          <p:cNvCxnSpPr>
            <a:cxnSpLocks/>
          </p:cNvCxnSpPr>
          <p:nvPr/>
        </p:nvCxnSpPr>
        <p:spPr>
          <a:xfrm flipV="1">
            <a:off x="1466588" y="3406130"/>
            <a:ext cx="11696" cy="127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66202AC-4AFD-D5B1-F2E4-3478CBABA1A9}"/>
              </a:ext>
            </a:extLst>
          </p:cNvPr>
          <p:cNvCxnSpPr>
            <a:cxnSpLocks/>
          </p:cNvCxnSpPr>
          <p:nvPr/>
        </p:nvCxnSpPr>
        <p:spPr>
          <a:xfrm flipV="1">
            <a:off x="4401046" y="1793429"/>
            <a:ext cx="1905663" cy="16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16192DF-6540-E8E9-3508-B27C7CAACDFE}"/>
              </a:ext>
            </a:extLst>
          </p:cNvPr>
          <p:cNvCxnSpPr>
            <a:cxnSpLocks/>
          </p:cNvCxnSpPr>
          <p:nvPr/>
        </p:nvCxnSpPr>
        <p:spPr>
          <a:xfrm flipH="1" flipV="1">
            <a:off x="2896924" y="1459474"/>
            <a:ext cx="1504122" cy="194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96575-4CE2-0EE7-8821-CEDFB2F3332D}"/>
                  </a:ext>
                </a:extLst>
              </p:cNvPr>
              <p:cNvSpPr txBox="1"/>
              <p:nvPr/>
            </p:nvSpPr>
            <p:spPr>
              <a:xfrm>
                <a:off x="4119552" y="332137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96575-4CE2-0EE7-8821-CEDFB2F3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52" y="3321370"/>
                <a:ext cx="5148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B0EF-B0E1-C29B-578C-E32204F3E58E}"/>
                  </a:ext>
                </a:extLst>
              </p:cNvPr>
              <p:cNvSpPr txBox="1"/>
              <p:nvPr/>
            </p:nvSpPr>
            <p:spPr>
              <a:xfrm>
                <a:off x="1081203" y="52563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B0EF-B0E1-C29B-578C-E32204F3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03" y="5256307"/>
                <a:ext cx="203004" cy="276999"/>
              </a:xfrm>
              <a:prstGeom prst="rect">
                <a:avLst/>
              </a:prstGeom>
              <a:blipFill>
                <a:blip r:embed="rId8"/>
                <a:stretch>
                  <a:fillRect l="-14706" r="-882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DFC565-9933-2125-3D44-5EBEE492DA12}"/>
                  </a:ext>
                </a:extLst>
              </p:cNvPr>
              <p:cNvSpPr txBox="1"/>
              <p:nvPr/>
            </p:nvSpPr>
            <p:spPr>
              <a:xfrm>
                <a:off x="777616" y="4905694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DFC565-9933-2125-3D44-5EBEE492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6" y="4905694"/>
                <a:ext cx="195886" cy="276999"/>
              </a:xfrm>
              <a:prstGeom prst="rect">
                <a:avLst/>
              </a:prstGeom>
              <a:blipFill>
                <a:blip r:embed="rId9"/>
                <a:stretch>
                  <a:fillRect l="-28125" t="-44444" r="-10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3F4199-C1FC-FB56-3719-39A2E2833F90}"/>
              </a:ext>
            </a:extLst>
          </p:cNvPr>
          <p:cNvCxnSpPr>
            <a:cxnSpLocks/>
          </p:cNvCxnSpPr>
          <p:nvPr/>
        </p:nvCxnSpPr>
        <p:spPr>
          <a:xfrm flipV="1">
            <a:off x="4332730" y="362820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914DFF-E61B-7650-45BA-D8F0D35CD5B8}"/>
              </a:ext>
            </a:extLst>
          </p:cNvPr>
          <p:cNvCxnSpPr>
            <a:cxnSpLocks/>
          </p:cNvCxnSpPr>
          <p:nvPr/>
        </p:nvCxnSpPr>
        <p:spPr>
          <a:xfrm flipH="1" flipV="1">
            <a:off x="4130188" y="355315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9DD15-D466-C05C-102E-4B65536ADD7D}"/>
                  </a:ext>
                </a:extLst>
              </p:cNvPr>
              <p:cNvSpPr txBox="1"/>
              <p:nvPr/>
            </p:nvSpPr>
            <p:spPr>
              <a:xfrm>
                <a:off x="4366931" y="374032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9DD15-D466-C05C-102E-4B65536A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31" y="3740323"/>
                <a:ext cx="227305" cy="310598"/>
              </a:xfrm>
              <a:prstGeom prst="rect">
                <a:avLst/>
              </a:prstGeom>
              <a:blipFill>
                <a:blip r:embed="rId10"/>
                <a:stretch>
                  <a:fillRect l="-21053" r="-18421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4DF06-F602-8716-A52A-225E6B9C27C2}"/>
                  </a:ext>
                </a:extLst>
              </p:cNvPr>
              <p:cNvSpPr txBox="1"/>
              <p:nvPr/>
            </p:nvSpPr>
            <p:spPr>
              <a:xfrm>
                <a:off x="4017257" y="360182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4DF06-F602-8716-A52A-225E6B9C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57" y="3601824"/>
                <a:ext cx="215700" cy="310598"/>
              </a:xfrm>
              <a:prstGeom prst="rect">
                <a:avLst/>
              </a:prstGeom>
              <a:blipFill>
                <a:blip r:embed="rId11"/>
                <a:stretch>
                  <a:fillRect l="-25714" r="-20000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A0D300-18C6-C029-A738-79302AD15C55}"/>
                  </a:ext>
                </a:extLst>
              </p:cNvPr>
              <p:cNvSpPr txBox="1"/>
              <p:nvPr/>
            </p:nvSpPr>
            <p:spPr>
              <a:xfrm>
                <a:off x="7267493" y="2884712"/>
                <a:ext cx="3885551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A0D300-18C6-C029-A738-79302AD15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93" y="2884712"/>
                <a:ext cx="3885551" cy="6213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DE2346-F3CC-C6F8-FCAD-D97C7FCE0D7D}"/>
              </a:ext>
            </a:extLst>
          </p:cNvPr>
          <p:cNvCxnSpPr>
            <a:cxnSpLocks/>
          </p:cNvCxnSpPr>
          <p:nvPr/>
        </p:nvCxnSpPr>
        <p:spPr>
          <a:xfrm>
            <a:off x="3792184" y="2723591"/>
            <a:ext cx="544424" cy="71649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93B8242-E48D-55B2-E020-E6FD8AD02430}"/>
              </a:ext>
            </a:extLst>
          </p:cNvPr>
          <p:cNvCxnSpPr>
            <a:cxnSpLocks/>
          </p:cNvCxnSpPr>
          <p:nvPr/>
        </p:nvCxnSpPr>
        <p:spPr>
          <a:xfrm flipH="1">
            <a:off x="2907526" y="2723591"/>
            <a:ext cx="870126" cy="68468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F2394F-533B-424F-28F7-C1BC518F6343}"/>
                  </a:ext>
                </a:extLst>
              </p:cNvPr>
              <p:cNvSpPr txBox="1"/>
              <p:nvPr/>
            </p:nvSpPr>
            <p:spPr>
              <a:xfrm>
                <a:off x="3146387" y="2750868"/>
                <a:ext cx="372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F2394F-533B-424F-28F7-C1BC518F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87" y="2750868"/>
                <a:ext cx="3724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17F9D-F208-D323-1163-B37B43713599}"/>
                  </a:ext>
                </a:extLst>
              </p:cNvPr>
              <p:cNvSpPr txBox="1"/>
              <p:nvPr/>
            </p:nvSpPr>
            <p:spPr>
              <a:xfrm>
                <a:off x="3723465" y="3061393"/>
                <a:ext cx="372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17F9D-F208-D323-1163-B37B43713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465" y="3061393"/>
                <a:ext cx="3724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D962DFB-D469-5007-3221-7B04A0616192}"/>
              </a:ext>
            </a:extLst>
          </p:cNvPr>
          <p:cNvCxnSpPr>
            <a:cxnSpLocks/>
          </p:cNvCxnSpPr>
          <p:nvPr/>
        </p:nvCxnSpPr>
        <p:spPr>
          <a:xfrm flipV="1">
            <a:off x="2982616" y="2678795"/>
            <a:ext cx="765762" cy="59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6E241B9-6D2C-B2C4-CBAA-6B158D3D6273}"/>
              </a:ext>
            </a:extLst>
          </p:cNvPr>
          <p:cNvCxnSpPr>
            <a:cxnSpLocks/>
          </p:cNvCxnSpPr>
          <p:nvPr/>
        </p:nvCxnSpPr>
        <p:spPr>
          <a:xfrm>
            <a:off x="3762910" y="2800642"/>
            <a:ext cx="542824" cy="711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9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 dirty="0"/>
              <a:t>좌표계 변환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589DFB-FDD2-2289-56BA-B50E52D18835}"/>
              </a:ext>
            </a:extLst>
          </p:cNvPr>
          <p:cNvCxnSpPr/>
          <p:nvPr/>
        </p:nvCxnSpPr>
        <p:spPr>
          <a:xfrm>
            <a:off x="1591586" y="4676231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CF889E-E24A-9C0D-32C6-BEECFDC50C1D}"/>
              </a:ext>
            </a:extLst>
          </p:cNvPr>
          <p:cNvCxnSpPr>
            <a:cxnSpLocks/>
          </p:cNvCxnSpPr>
          <p:nvPr/>
        </p:nvCxnSpPr>
        <p:spPr>
          <a:xfrm flipV="1">
            <a:off x="1591586" y="1438725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03FD09-3D5F-4D41-D3B7-5B753707E894}"/>
              </a:ext>
            </a:extLst>
          </p:cNvPr>
          <p:cNvCxnSpPr>
            <a:cxnSpLocks/>
          </p:cNvCxnSpPr>
          <p:nvPr/>
        </p:nvCxnSpPr>
        <p:spPr>
          <a:xfrm flipH="1">
            <a:off x="1599914" y="3406130"/>
            <a:ext cx="132786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B26F-2DFD-8612-D16F-9B58CB6E9755}"/>
              </a:ext>
            </a:extLst>
          </p:cNvPr>
          <p:cNvCxnSpPr>
            <a:cxnSpLocks/>
          </p:cNvCxnSpPr>
          <p:nvPr/>
        </p:nvCxnSpPr>
        <p:spPr>
          <a:xfrm>
            <a:off x="2895600" y="3429000"/>
            <a:ext cx="23853" cy="12472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F447F9FA-25E0-421D-27C6-1F4D44B58AAE}"/>
              </a:ext>
            </a:extLst>
          </p:cNvPr>
          <p:cNvSpPr/>
          <p:nvPr/>
        </p:nvSpPr>
        <p:spPr>
          <a:xfrm>
            <a:off x="2768048" y="3267285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/>
              <p:nvPr/>
            </p:nvSpPr>
            <p:spPr>
              <a:xfrm>
                <a:off x="2038396" y="2950557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96" y="2950557"/>
                <a:ext cx="514846" cy="369332"/>
              </a:xfrm>
              <a:prstGeom prst="rect">
                <a:avLst/>
              </a:prstGeom>
              <a:blipFill>
                <a:blip r:embed="rId2"/>
                <a:stretch>
                  <a:fillRect r="-8823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/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6165C-6F2F-A54D-651A-DAD91F9C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95" y="4582985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4FF17E-BBC3-29B9-B5C1-A35A20FCD446}"/>
              </a:ext>
            </a:extLst>
          </p:cNvPr>
          <p:cNvCxnSpPr>
            <a:cxnSpLocks/>
          </p:cNvCxnSpPr>
          <p:nvPr/>
        </p:nvCxnSpPr>
        <p:spPr>
          <a:xfrm>
            <a:off x="1100038" y="5213488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A06122-DE50-C66E-0224-214616675C3B}"/>
              </a:ext>
            </a:extLst>
          </p:cNvPr>
          <p:cNvCxnSpPr>
            <a:cxnSpLocks/>
          </p:cNvCxnSpPr>
          <p:nvPr/>
        </p:nvCxnSpPr>
        <p:spPr>
          <a:xfrm flipV="1">
            <a:off x="1091378" y="4828160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/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A89302-DD21-30DC-7E92-0CD938A30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18" y="4721028"/>
                <a:ext cx="5864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AF6402-2EC2-A017-1AFA-BE52BC8578C6}"/>
              </a:ext>
            </a:extLst>
          </p:cNvPr>
          <p:cNvCxnSpPr>
            <a:cxnSpLocks/>
          </p:cNvCxnSpPr>
          <p:nvPr/>
        </p:nvCxnSpPr>
        <p:spPr>
          <a:xfrm flipV="1">
            <a:off x="1605126" y="4762473"/>
            <a:ext cx="1336195" cy="8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/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BD6784-22C4-0667-BF03-F5D384DC3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3" y="3878823"/>
                <a:ext cx="324015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24976-9540-3F0D-EEFB-34203892AE07}"/>
              </a:ext>
            </a:extLst>
          </p:cNvPr>
          <p:cNvCxnSpPr>
            <a:cxnSpLocks/>
          </p:cNvCxnSpPr>
          <p:nvPr/>
        </p:nvCxnSpPr>
        <p:spPr>
          <a:xfrm flipV="1">
            <a:off x="1466588" y="3406130"/>
            <a:ext cx="11696" cy="127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66202AC-4AFD-D5B1-F2E4-3478CBABA1A9}"/>
              </a:ext>
            </a:extLst>
          </p:cNvPr>
          <p:cNvCxnSpPr>
            <a:cxnSpLocks/>
          </p:cNvCxnSpPr>
          <p:nvPr/>
        </p:nvCxnSpPr>
        <p:spPr>
          <a:xfrm flipV="1">
            <a:off x="4401046" y="1793429"/>
            <a:ext cx="1905663" cy="16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16192DF-6540-E8E9-3508-B27C7CAACDFE}"/>
              </a:ext>
            </a:extLst>
          </p:cNvPr>
          <p:cNvCxnSpPr>
            <a:cxnSpLocks/>
          </p:cNvCxnSpPr>
          <p:nvPr/>
        </p:nvCxnSpPr>
        <p:spPr>
          <a:xfrm flipH="1" flipV="1">
            <a:off x="2896924" y="1459474"/>
            <a:ext cx="1504122" cy="194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96575-4CE2-0EE7-8821-CEDFB2F3332D}"/>
                  </a:ext>
                </a:extLst>
              </p:cNvPr>
              <p:cNvSpPr txBox="1"/>
              <p:nvPr/>
            </p:nvSpPr>
            <p:spPr>
              <a:xfrm>
                <a:off x="4119552" y="332137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96575-4CE2-0EE7-8821-CEDFB2F3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52" y="3321370"/>
                <a:ext cx="5148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B0EF-B0E1-C29B-578C-E32204F3E58E}"/>
                  </a:ext>
                </a:extLst>
              </p:cNvPr>
              <p:cNvSpPr txBox="1"/>
              <p:nvPr/>
            </p:nvSpPr>
            <p:spPr>
              <a:xfrm>
                <a:off x="1081203" y="52563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B0EF-B0E1-C29B-578C-E32204F3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03" y="5256307"/>
                <a:ext cx="203004" cy="276999"/>
              </a:xfrm>
              <a:prstGeom prst="rect">
                <a:avLst/>
              </a:prstGeom>
              <a:blipFill>
                <a:blip r:embed="rId7"/>
                <a:stretch>
                  <a:fillRect l="-14706" r="-882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DFC565-9933-2125-3D44-5EBEE492DA12}"/>
                  </a:ext>
                </a:extLst>
              </p:cNvPr>
              <p:cNvSpPr txBox="1"/>
              <p:nvPr/>
            </p:nvSpPr>
            <p:spPr>
              <a:xfrm>
                <a:off x="777616" y="4905694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DFC565-9933-2125-3D44-5EBEE492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6" y="4905694"/>
                <a:ext cx="195886" cy="276999"/>
              </a:xfrm>
              <a:prstGeom prst="rect">
                <a:avLst/>
              </a:prstGeom>
              <a:blipFill>
                <a:blip r:embed="rId8"/>
                <a:stretch>
                  <a:fillRect l="-28125" t="-44444" r="-10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3F4199-C1FC-FB56-3719-39A2E2833F90}"/>
              </a:ext>
            </a:extLst>
          </p:cNvPr>
          <p:cNvCxnSpPr>
            <a:cxnSpLocks/>
          </p:cNvCxnSpPr>
          <p:nvPr/>
        </p:nvCxnSpPr>
        <p:spPr>
          <a:xfrm flipV="1">
            <a:off x="4332730" y="362820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914DFF-E61B-7650-45BA-D8F0D35CD5B8}"/>
              </a:ext>
            </a:extLst>
          </p:cNvPr>
          <p:cNvCxnSpPr>
            <a:cxnSpLocks/>
          </p:cNvCxnSpPr>
          <p:nvPr/>
        </p:nvCxnSpPr>
        <p:spPr>
          <a:xfrm flipH="1" flipV="1">
            <a:off x="4130188" y="355315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9DD15-D466-C05C-102E-4B65536ADD7D}"/>
                  </a:ext>
                </a:extLst>
              </p:cNvPr>
              <p:cNvSpPr txBox="1"/>
              <p:nvPr/>
            </p:nvSpPr>
            <p:spPr>
              <a:xfrm>
                <a:off x="4366931" y="374032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9DD15-D466-C05C-102E-4B65536A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31" y="3740323"/>
                <a:ext cx="227305" cy="310598"/>
              </a:xfrm>
              <a:prstGeom prst="rect">
                <a:avLst/>
              </a:prstGeom>
              <a:blipFill>
                <a:blip r:embed="rId9"/>
                <a:stretch>
                  <a:fillRect l="-21053" r="-18421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4DF06-F602-8716-A52A-225E6B9C27C2}"/>
                  </a:ext>
                </a:extLst>
              </p:cNvPr>
              <p:cNvSpPr txBox="1"/>
              <p:nvPr/>
            </p:nvSpPr>
            <p:spPr>
              <a:xfrm>
                <a:off x="4017257" y="360182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4DF06-F602-8716-A52A-225E6B9C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57" y="3601824"/>
                <a:ext cx="215700" cy="310598"/>
              </a:xfrm>
              <a:prstGeom prst="rect">
                <a:avLst/>
              </a:prstGeom>
              <a:blipFill>
                <a:blip r:embed="rId10"/>
                <a:stretch>
                  <a:fillRect l="-25714" r="-20000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DE2346-F3CC-C6F8-FCAD-D97C7FCE0D7D}"/>
              </a:ext>
            </a:extLst>
          </p:cNvPr>
          <p:cNvCxnSpPr>
            <a:cxnSpLocks/>
          </p:cNvCxnSpPr>
          <p:nvPr/>
        </p:nvCxnSpPr>
        <p:spPr>
          <a:xfrm>
            <a:off x="3792184" y="2723591"/>
            <a:ext cx="544424" cy="71649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93B8242-E48D-55B2-E020-E6FD8AD02430}"/>
              </a:ext>
            </a:extLst>
          </p:cNvPr>
          <p:cNvCxnSpPr>
            <a:cxnSpLocks/>
          </p:cNvCxnSpPr>
          <p:nvPr/>
        </p:nvCxnSpPr>
        <p:spPr>
          <a:xfrm flipH="1">
            <a:off x="2907526" y="2723591"/>
            <a:ext cx="870126" cy="68468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F2394F-533B-424F-28F7-C1BC518F6343}"/>
                  </a:ext>
                </a:extLst>
              </p:cNvPr>
              <p:cNvSpPr txBox="1"/>
              <p:nvPr/>
            </p:nvSpPr>
            <p:spPr>
              <a:xfrm>
                <a:off x="3146387" y="2750868"/>
                <a:ext cx="372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F2394F-533B-424F-28F7-C1BC518F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87" y="2750868"/>
                <a:ext cx="3724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17F9D-F208-D323-1163-B37B43713599}"/>
                  </a:ext>
                </a:extLst>
              </p:cNvPr>
              <p:cNvSpPr txBox="1"/>
              <p:nvPr/>
            </p:nvSpPr>
            <p:spPr>
              <a:xfrm>
                <a:off x="3723465" y="3061393"/>
                <a:ext cx="372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17F9D-F208-D323-1163-B37B43713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465" y="3061393"/>
                <a:ext cx="3724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D962DFB-D469-5007-3221-7B04A0616192}"/>
              </a:ext>
            </a:extLst>
          </p:cNvPr>
          <p:cNvCxnSpPr>
            <a:cxnSpLocks/>
          </p:cNvCxnSpPr>
          <p:nvPr/>
        </p:nvCxnSpPr>
        <p:spPr>
          <a:xfrm flipV="1">
            <a:off x="2982616" y="2678795"/>
            <a:ext cx="765762" cy="59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6E241B9-6D2C-B2C4-CBAA-6B158D3D6273}"/>
              </a:ext>
            </a:extLst>
          </p:cNvPr>
          <p:cNvCxnSpPr>
            <a:cxnSpLocks/>
          </p:cNvCxnSpPr>
          <p:nvPr/>
        </p:nvCxnSpPr>
        <p:spPr>
          <a:xfrm>
            <a:off x="3762910" y="2800642"/>
            <a:ext cx="542824" cy="711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CAE548-ABAE-9164-01C0-5229509976A1}"/>
                  </a:ext>
                </a:extLst>
              </p:cNvPr>
              <p:cNvSpPr txBox="1"/>
              <p:nvPr/>
            </p:nvSpPr>
            <p:spPr>
              <a:xfrm>
                <a:off x="5231186" y="1784859"/>
                <a:ext cx="6437620" cy="3954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𝐴𝑀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𝐴𝑀</m:t>
                        </m:r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CAE548-ABAE-9164-01C0-522950997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186" y="1784859"/>
                <a:ext cx="6437620" cy="3954865"/>
              </a:xfrm>
              <a:prstGeom prst="rect">
                <a:avLst/>
              </a:prstGeom>
              <a:blipFill>
                <a:blip r:embed="rId13"/>
                <a:stretch>
                  <a:fillRect l="-2367" t="-1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91F2BB-0607-6C8D-E96B-5C861980565C}"/>
                  </a:ext>
                </a:extLst>
              </p:cNvPr>
              <p:cNvSpPr txBox="1"/>
              <p:nvPr/>
            </p:nvSpPr>
            <p:spPr>
              <a:xfrm>
                <a:off x="666658" y="5726498"/>
                <a:ext cx="215296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91F2BB-0607-6C8D-E96B-5C8619805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8" y="5726498"/>
                <a:ext cx="2152962" cy="345159"/>
              </a:xfrm>
              <a:prstGeom prst="rect">
                <a:avLst/>
              </a:prstGeom>
              <a:blipFill>
                <a:blip r:embed="rId14"/>
                <a:stretch>
                  <a:fillRect l="-847" r="-141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CEECD-70D6-0E07-068B-EE65AC86F426}"/>
                  </a:ext>
                </a:extLst>
              </p:cNvPr>
              <p:cNvSpPr txBox="1"/>
              <p:nvPr/>
            </p:nvSpPr>
            <p:spPr>
              <a:xfrm>
                <a:off x="666658" y="6213061"/>
                <a:ext cx="2124876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CEECD-70D6-0E07-068B-EE65AC86F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8" y="6213061"/>
                <a:ext cx="2124876" cy="345159"/>
              </a:xfrm>
              <a:prstGeom prst="rect">
                <a:avLst/>
              </a:prstGeom>
              <a:blipFill>
                <a:blip r:embed="rId15"/>
                <a:stretch>
                  <a:fillRect l="-1719" t="-19298" r="-1719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 dirty="0"/>
              <a:t>좌표계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CAE548-ABAE-9164-01C0-5229509976A1}"/>
                  </a:ext>
                </a:extLst>
              </p:cNvPr>
              <p:cNvSpPr txBox="1"/>
              <p:nvPr/>
            </p:nvSpPr>
            <p:spPr>
              <a:xfrm>
                <a:off x="325959" y="143578"/>
                <a:ext cx="6437620" cy="3954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𝐴𝑀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𝐴𝑀</m:t>
                        </m:r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CAE548-ABAE-9164-01C0-522950997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9" y="143578"/>
                <a:ext cx="6437620" cy="3954865"/>
              </a:xfrm>
              <a:prstGeom prst="rect">
                <a:avLst/>
              </a:prstGeom>
              <a:blipFill>
                <a:blip r:embed="rId2"/>
                <a:stretch>
                  <a:fillRect l="-2365" t="-1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04BE9-5D6E-A2D8-A069-EC93C0DD358F}"/>
                  </a:ext>
                </a:extLst>
              </p:cNvPr>
              <p:cNvSpPr txBox="1"/>
              <p:nvPr/>
            </p:nvSpPr>
            <p:spPr>
              <a:xfrm>
                <a:off x="632555" y="4551166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04BE9-5D6E-A2D8-A069-EC93C0DD3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55" y="4551166"/>
                <a:ext cx="46747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796501" y="3944131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01" y="3944131"/>
                <a:ext cx="4389452" cy="2017155"/>
              </a:xfrm>
              <a:prstGeom prst="rect">
                <a:avLst/>
              </a:prstGeom>
              <a:blipFill>
                <a:blip r:embed="rId4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03082" y="3538331"/>
            <a:ext cx="9947081" cy="249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4F932-9850-4335-052F-2EBFEC84B3A7}"/>
                  </a:ext>
                </a:extLst>
              </p:cNvPr>
              <p:cNvSpPr txBox="1"/>
              <p:nvPr/>
            </p:nvSpPr>
            <p:spPr>
              <a:xfrm>
                <a:off x="3387547" y="6064750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4F932-9850-4335-052F-2EBFEC84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547" y="6064750"/>
                <a:ext cx="4674783" cy="690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88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 dirty="0"/>
              <a:t>좌표계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F61475F-D837-0883-DBE6-20592EF47F88}"/>
              </a:ext>
            </a:extLst>
          </p:cNvPr>
          <p:cNvSpPr/>
          <p:nvPr/>
        </p:nvSpPr>
        <p:spPr>
          <a:xfrm>
            <a:off x="1444999" y="1886106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4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/>
              <a:t>좌표계 </a:t>
            </a:r>
            <a:r>
              <a:rPr lang="ko-KR" altLang="en-US" dirty="0"/>
              <a:t>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177159F-ACAC-8011-5EB3-480B736D809F}"/>
              </a:ext>
            </a:extLst>
          </p:cNvPr>
          <p:cNvCxnSpPr>
            <a:cxnSpLocks/>
          </p:cNvCxnSpPr>
          <p:nvPr/>
        </p:nvCxnSpPr>
        <p:spPr>
          <a:xfrm flipV="1">
            <a:off x="1276824" y="1954920"/>
            <a:ext cx="665024" cy="6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8DEEB-041D-202E-AB4F-F57D5A3DD28F}"/>
              </a:ext>
            </a:extLst>
          </p:cNvPr>
          <p:cNvSpPr/>
          <p:nvPr/>
        </p:nvSpPr>
        <p:spPr>
          <a:xfrm>
            <a:off x="4279038" y="4100501"/>
            <a:ext cx="485029" cy="5478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BB89A-3D2F-90E8-353C-E7AB1275E949}"/>
                  </a:ext>
                </a:extLst>
              </p:cNvPr>
              <p:cNvSpPr txBox="1"/>
              <p:nvPr/>
            </p:nvSpPr>
            <p:spPr>
              <a:xfrm>
                <a:off x="1276824" y="2135543"/>
                <a:ext cx="832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BB89A-3D2F-90E8-353C-E7AB1275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24" y="2135543"/>
                <a:ext cx="83289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EEABEA-6C21-E1B6-A55E-3254568D4533}"/>
              </a:ext>
            </a:extLst>
          </p:cNvPr>
          <p:cNvSpPr txBox="1"/>
          <p:nvPr/>
        </p:nvSpPr>
        <p:spPr>
          <a:xfrm>
            <a:off x="3701355" y="3670712"/>
            <a:ext cx="1843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무엇이 다를까</a:t>
            </a:r>
            <a:r>
              <a:rPr lang="en-US" altLang="ko-KR" dirty="0">
                <a:solidFill>
                  <a:srgbClr val="FFC000"/>
                </a:solidFill>
              </a:rPr>
              <a:t>?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7270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645</TotalTime>
  <Words>429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Century Gothic</vt:lpstr>
      <vt:lpstr>비행기 구름</vt:lpstr>
      <vt:lpstr>matrix</vt:lpstr>
      <vt:lpstr>PowerPoint 프레젠테이션</vt:lpstr>
      <vt:lpstr>좌표계 변환</vt:lpstr>
      <vt:lpstr>좌표계 변환</vt:lpstr>
      <vt:lpstr>좌표계 변환</vt:lpstr>
      <vt:lpstr>좌표계 변환</vt:lpstr>
      <vt:lpstr>좌표계 변환</vt:lpstr>
      <vt:lpstr>좌표계 변환</vt:lpstr>
      <vt:lpstr>좌표계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202</cp:revision>
  <dcterms:created xsi:type="dcterms:W3CDTF">2021-01-24T13:46:17Z</dcterms:created>
  <dcterms:modified xsi:type="dcterms:W3CDTF">2023-02-12T06:08:14Z</dcterms:modified>
</cp:coreProperties>
</file>