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306" r:id="rId3"/>
    <p:sldId id="315" r:id="rId4"/>
    <p:sldId id="316" r:id="rId5"/>
    <p:sldId id="317" r:id="rId6"/>
    <p:sldId id="318" r:id="rId7"/>
    <p:sldId id="313" r:id="rId8"/>
    <p:sldId id="309" r:id="rId9"/>
    <p:sldId id="319" r:id="rId10"/>
    <p:sldId id="32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70" autoAdjust="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E4816-471A-4B29-BF3A-35B71E2D4D6E}" type="datetimeFigureOut">
              <a:rPr lang="ko-KR" altLang="en-US" smtClean="0"/>
              <a:t>2023-02-11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400C2-44E0-4992-9B8C-5DB6A707D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10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9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8.png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10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8.png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5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6.png"/><Relationship Id="rId5" Type="http://schemas.openxmlformats.org/officeDocument/2006/relationships/image" Target="NULL"/><Relationship Id="rId10" Type="http://schemas.openxmlformats.org/officeDocument/2006/relationships/image" Target="../media/image15.png"/><Relationship Id="rId4" Type="http://schemas.openxmlformats.org/officeDocument/2006/relationships/image" Target="NUL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7D71E-52B5-4C8A-A964-88E46F92E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World </a:t>
            </a:r>
            <a:r>
              <a:rPr lang="ko-KR" altLang="en-US"/>
              <a:t>변환 행렬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93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2F32BFE-8C3E-9A95-3EC0-00E455A61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724" y="344959"/>
            <a:ext cx="3139223" cy="18727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F5F3D3C-7668-2D36-D071-D090A2B37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036" y="347996"/>
            <a:ext cx="3944058" cy="187869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E402FD-ED71-89FF-9254-984FFBFA5500}"/>
              </a:ext>
            </a:extLst>
          </p:cNvPr>
          <p:cNvSpPr/>
          <p:nvPr/>
        </p:nvSpPr>
        <p:spPr>
          <a:xfrm>
            <a:off x="3347167" y="4676194"/>
            <a:ext cx="1571625" cy="195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Scale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7C847C-9216-E418-36D0-01ADBBDAACBA}"/>
              </a:ext>
            </a:extLst>
          </p:cNvPr>
          <p:cNvSpPr/>
          <p:nvPr/>
        </p:nvSpPr>
        <p:spPr>
          <a:xfrm>
            <a:off x="5256889" y="4676194"/>
            <a:ext cx="1571625" cy="19526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Rotation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7F38EC-95FE-178C-AE10-684467447E11}"/>
              </a:ext>
            </a:extLst>
          </p:cNvPr>
          <p:cNvSpPr/>
          <p:nvPr/>
        </p:nvSpPr>
        <p:spPr>
          <a:xfrm>
            <a:off x="7252417" y="4676194"/>
            <a:ext cx="1571625" cy="19526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Translation</a:t>
            </a:r>
            <a:endParaRPr lang="ko-KR" altLang="en-US" dirty="0"/>
          </a:p>
        </p:txBody>
      </p:sp>
      <p:sp>
        <p:nvSpPr>
          <p:cNvPr id="17" name="폭발: 8pt 16">
            <a:extLst>
              <a:ext uri="{FF2B5EF4-FFF2-40B4-BE49-F238E27FC236}">
                <a16:creationId xmlns:a16="http://schemas.microsoft.com/office/drawing/2014/main" id="{62679786-BB29-B96A-16B1-D7270E6907ED}"/>
              </a:ext>
            </a:extLst>
          </p:cNvPr>
          <p:cNvSpPr/>
          <p:nvPr/>
        </p:nvSpPr>
        <p:spPr>
          <a:xfrm>
            <a:off x="1577919" y="5232825"/>
            <a:ext cx="1066800" cy="1114425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4284F5B-B44B-E390-5FD4-6AEFEFD1F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774" y="2700333"/>
            <a:ext cx="2642346" cy="150221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D1909A2-97D1-C6B6-2B2D-6FEF3BC34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1" y="2700332"/>
            <a:ext cx="2642346" cy="150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4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B53A58B7-5317-E5B8-57A0-61C87D62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 space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6963B3A-F5D5-852B-32DC-7A06FC128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563" y="1737940"/>
            <a:ext cx="8410575" cy="47815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927A0D2-5873-F606-92D4-76E7BD1A6252}"/>
              </a:ext>
            </a:extLst>
          </p:cNvPr>
          <p:cNvSpPr txBox="1"/>
          <p:nvPr/>
        </p:nvSpPr>
        <p:spPr>
          <a:xfrm>
            <a:off x="5511579" y="5351228"/>
            <a:ext cx="116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Right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BC3976-6DFE-2ED0-58DB-E91CE00AD8F1}"/>
              </a:ext>
            </a:extLst>
          </p:cNvPr>
          <p:cNvSpPr txBox="1"/>
          <p:nvPr/>
        </p:nvSpPr>
        <p:spPr>
          <a:xfrm>
            <a:off x="6403450" y="4367632"/>
            <a:ext cx="116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Look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C9D7D6-8D42-7C43-BC82-B5F99CD18EC2}"/>
              </a:ext>
            </a:extLst>
          </p:cNvPr>
          <p:cNvSpPr txBox="1"/>
          <p:nvPr/>
        </p:nvSpPr>
        <p:spPr>
          <a:xfrm>
            <a:off x="5037151" y="3919113"/>
            <a:ext cx="116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Up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1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B53A58B7-5317-E5B8-57A0-61C87D62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world space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0C0093-2BEC-2902-BD0C-FB0175060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28" y="1768378"/>
            <a:ext cx="8420100" cy="4829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84E97B-60CD-3273-FFD3-03A75183DB3E}"/>
              </a:ext>
            </a:extLst>
          </p:cNvPr>
          <p:cNvSpPr txBox="1"/>
          <p:nvPr/>
        </p:nvSpPr>
        <p:spPr>
          <a:xfrm>
            <a:off x="5370278" y="5128267"/>
            <a:ext cx="116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Right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9CB3F-F748-F52A-9C24-11E348208CF2}"/>
              </a:ext>
            </a:extLst>
          </p:cNvPr>
          <p:cNvSpPr txBox="1"/>
          <p:nvPr/>
        </p:nvSpPr>
        <p:spPr>
          <a:xfrm>
            <a:off x="5370278" y="3408168"/>
            <a:ext cx="116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Up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C6FB1-C9E6-69BB-42AC-2850016E526E}"/>
              </a:ext>
            </a:extLst>
          </p:cNvPr>
          <p:cNvSpPr txBox="1"/>
          <p:nvPr/>
        </p:nvSpPr>
        <p:spPr>
          <a:xfrm>
            <a:off x="6616479" y="4302377"/>
            <a:ext cx="116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Look</a:t>
            </a:r>
            <a:endParaRPr lang="ko-KR" altLang="en-US" dirty="0">
              <a:solidFill>
                <a:srgbClr val="FFC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B3ADA87-1315-CAD1-5C72-3AE6CB09C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161" y="1496791"/>
            <a:ext cx="4324350" cy="178117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9328CA1-606D-EBCD-DEDE-8CCD8147AC4A}"/>
              </a:ext>
            </a:extLst>
          </p:cNvPr>
          <p:cNvCxnSpPr>
            <a:cxnSpLocks/>
          </p:cNvCxnSpPr>
          <p:nvPr/>
        </p:nvCxnSpPr>
        <p:spPr>
          <a:xfrm>
            <a:off x="3713259" y="4566195"/>
            <a:ext cx="627077" cy="8486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83C9A59-DBBF-8716-38DF-0C6F5A2EDE14}"/>
              </a:ext>
            </a:extLst>
          </p:cNvPr>
          <p:cNvCxnSpPr>
            <a:cxnSpLocks/>
          </p:cNvCxnSpPr>
          <p:nvPr/>
        </p:nvCxnSpPr>
        <p:spPr>
          <a:xfrm flipH="1">
            <a:off x="4340336" y="4405023"/>
            <a:ext cx="1392554" cy="1009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D10E03-9DAD-040B-5219-88D32E4A10A0}"/>
              </a:ext>
            </a:extLst>
          </p:cNvPr>
          <p:cNvSpPr txBox="1"/>
          <p:nvPr/>
        </p:nvSpPr>
        <p:spPr>
          <a:xfrm>
            <a:off x="3756453" y="4882100"/>
            <a:ext cx="116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2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06C518-C74B-0617-8B4B-EA11F920867E}"/>
              </a:ext>
            </a:extLst>
          </p:cNvPr>
          <p:cNvSpPr txBox="1"/>
          <p:nvPr/>
        </p:nvSpPr>
        <p:spPr>
          <a:xfrm>
            <a:off x="4782669" y="4676174"/>
            <a:ext cx="116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3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96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B53A58B7-5317-E5B8-57A0-61C87D62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World matrix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0C0093-2BEC-2902-BD0C-FB0175060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863" y="3858993"/>
            <a:ext cx="2642346" cy="15022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B3ADA87-1315-CAD1-5C72-3AE6CB09C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291" y="1984938"/>
            <a:ext cx="3139223" cy="12930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409C53E-CC54-C468-0317-FFA44CDD8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945" y="3858992"/>
            <a:ext cx="2642346" cy="1502217"/>
          </a:xfrm>
          <a:prstGeom prst="rect">
            <a:avLst/>
          </a:prstGeom>
        </p:spPr>
      </p:pic>
      <p:sp>
        <p:nvSpPr>
          <p:cNvPr id="3" name="화살표: 아래로 구부러짐 2">
            <a:extLst>
              <a:ext uri="{FF2B5EF4-FFF2-40B4-BE49-F238E27FC236}">
                <a16:creationId xmlns:a16="http://schemas.microsoft.com/office/drawing/2014/main" id="{E433A434-33C4-01B3-F7E7-5ED17D2DF6A3}"/>
              </a:ext>
            </a:extLst>
          </p:cNvPr>
          <p:cNvSpPr/>
          <p:nvPr/>
        </p:nvSpPr>
        <p:spPr>
          <a:xfrm>
            <a:off x="4090574" y="4023360"/>
            <a:ext cx="2846567" cy="6202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화살표: 아래로 구부러짐 3">
            <a:extLst>
              <a:ext uri="{FF2B5EF4-FFF2-40B4-BE49-F238E27FC236}">
                <a16:creationId xmlns:a16="http://schemas.microsoft.com/office/drawing/2014/main" id="{143CECE4-2B26-3558-0673-8FCDE6133E3F}"/>
              </a:ext>
            </a:extLst>
          </p:cNvPr>
          <p:cNvSpPr/>
          <p:nvPr/>
        </p:nvSpPr>
        <p:spPr>
          <a:xfrm rot="10800000">
            <a:off x="3981947" y="4768754"/>
            <a:ext cx="2846567" cy="6202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D8004B-A219-3E44-B11C-F097B3AC023F}"/>
                  </a:ext>
                </a:extLst>
              </p:cNvPr>
              <p:cNvSpPr txBox="1"/>
              <p:nvPr/>
            </p:nvSpPr>
            <p:spPr>
              <a:xfrm>
                <a:off x="4859090" y="3654028"/>
                <a:ext cx="13095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D8004B-A219-3E44-B11C-F097B3AC0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090" y="3654028"/>
                <a:ext cx="13095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DC1FD2-6CE3-A138-5FD0-5442FF6C9B1B}"/>
                  </a:ext>
                </a:extLst>
              </p:cNvPr>
              <p:cNvSpPr txBox="1"/>
              <p:nvPr/>
            </p:nvSpPr>
            <p:spPr>
              <a:xfrm>
                <a:off x="5002389" y="5383035"/>
                <a:ext cx="13095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ko-KR" altLang="en-US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DC1FD2-6CE3-A138-5FD0-5442FF6C9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389" y="5383035"/>
                <a:ext cx="130953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7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938616-F4FB-2C47-9CDE-44674F1A2985}"/>
                  </a:ext>
                </a:extLst>
              </p:cNvPr>
              <p:cNvSpPr txBox="1"/>
              <p:nvPr/>
            </p:nvSpPr>
            <p:spPr>
              <a:xfrm>
                <a:off x="5545292" y="3373769"/>
                <a:ext cx="4389452" cy="20171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3200" dirty="0">
                    <a:solidFill>
                      <a:schemeClr val="tx1"/>
                    </a:solidFill>
                  </a:rPr>
                  <a:t>M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938616-F4FB-2C47-9CDE-44674F1A2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292" y="3373769"/>
                <a:ext cx="4389452" cy="2017155"/>
              </a:xfrm>
              <a:prstGeom prst="rect">
                <a:avLst/>
              </a:prstGeom>
              <a:blipFill>
                <a:blip r:embed="rId2"/>
                <a:stretch>
                  <a:fillRect l="-36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5F61475F-D837-0883-DBE6-20592EF47F88}"/>
              </a:ext>
            </a:extLst>
          </p:cNvPr>
          <p:cNvSpPr/>
          <p:nvPr/>
        </p:nvSpPr>
        <p:spPr>
          <a:xfrm>
            <a:off x="1444999" y="1886106"/>
            <a:ext cx="255104" cy="277691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86ABD2-342E-8CFE-39FC-FA5A660FD8F9}"/>
                  </a:ext>
                </a:extLst>
              </p:cNvPr>
              <p:cNvSpPr txBox="1"/>
              <p:nvPr/>
            </p:nvSpPr>
            <p:spPr>
              <a:xfrm>
                <a:off x="462409" y="2672218"/>
                <a:ext cx="5148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86ABD2-342E-8CFE-39FC-FA5A660FD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09" y="2672218"/>
                <a:ext cx="51484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17936D8-17AF-2DFB-FFD1-CDBE0E3908B1}"/>
              </a:ext>
            </a:extLst>
          </p:cNvPr>
          <p:cNvCxnSpPr>
            <a:cxnSpLocks/>
          </p:cNvCxnSpPr>
          <p:nvPr/>
        </p:nvCxnSpPr>
        <p:spPr>
          <a:xfrm>
            <a:off x="849796" y="2804631"/>
            <a:ext cx="367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A08CFA0-CCE9-C4E3-4801-523949FAB755}"/>
              </a:ext>
            </a:extLst>
          </p:cNvPr>
          <p:cNvCxnSpPr>
            <a:cxnSpLocks/>
          </p:cNvCxnSpPr>
          <p:nvPr/>
        </p:nvCxnSpPr>
        <p:spPr>
          <a:xfrm flipV="1">
            <a:off x="840566" y="2410018"/>
            <a:ext cx="0" cy="394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E96A9C-D9A2-34F9-48CB-B315AADF118A}"/>
                  </a:ext>
                </a:extLst>
              </p:cNvPr>
              <p:cNvSpPr txBox="1"/>
              <p:nvPr/>
            </p:nvSpPr>
            <p:spPr>
              <a:xfrm>
                <a:off x="2432064" y="1935180"/>
                <a:ext cx="5148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E96A9C-D9A2-34F9-48CB-B315AADF1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064" y="1935180"/>
                <a:ext cx="5148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16074D-C673-D1F7-59BF-4DFEFD9D7772}"/>
                  </a:ext>
                </a:extLst>
              </p:cNvPr>
              <p:cNvSpPr txBox="1"/>
              <p:nvPr/>
            </p:nvSpPr>
            <p:spPr>
              <a:xfrm>
                <a:off x="830391" y="2838165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16074D-C673-D1F7-59BF-4DFEFD9D7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91" y="2838165"/>
                <a:ext cx="203004" cy="276999"/>
              </a:xfrm>
              <a:prstGeom prst="rect">
                <a:avLst/>
              </a:prstGeom>
              <a:blipFill>
                <a:blip r:embed="rId5"/>
                <a:stretch>
                  <a:fillRect l="-14706" r="-882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E361D3-7A57-7E83-D131-F8186179CEEA}"/>
                  </a:ext>
                </a:extLst>
              </p:cNvPr>
              <p:cNvSpPr txBox="1"/>
              <p:nvPr/>
            </p:nvSpPr>
            <p:spPr>
              <a:xfrm>
                <a:off x="526804" y="2487552"/>
                <a:ext cx="1958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E361D3-7A57-7E83-D131-F8186179C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04" y="2487552"/>
                <a:ext cx="195886" cy="276999"/>
              </a:xfrm>
              <a:prstGeom prst="rect">
                <a:avLst/>
              </a:prstGeom>
              <a:blipFill>
                <a:blip r:embed="rId6"/>
                <a:stretch>
                  <a:fillRect l="-24242" t="-41304" r="-96970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BD0A14B-297E-3159-BE2E-DFED69267458}"/>
              </a:ext>
            </a:extLst>
          </p:cNvPr>
          <p:cNvCxnSpPr>
            <a:cxnSpLocks/>
          </p:cNvCxnSpPr>
          <p:nvPr/>
        </p:nvCxnSpPr>
        <p:spPr>
          <a:xfrm flipV="1">
            <a:off x="2713271" y="1811585"/>
            <a:ext cx="233638" cy="20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A9DE097-83D6-497B-B5FB-D03BFACB1669}"/>
              </a:ext>
            </a:extLst>
          </p:cNvPr>
          <p:cNvCxnSpPr>
            <a:cxnSpLocks/>
          </p:cNvCxnSpPr>
          <p:nvPr/>
        </p:nvCxnSpPr>
        <p:spPr>
          <a:xfrm flipH="1" flipV="1">
            <a:off x="2510729" y="1736530"/>
            <a:ext cx="201979" cy="27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7D203B-2D32-DFB0-89B2-3B0E2C2D262B}"/>
                  </a:ext>
                </a:extLst>
              </p:cNvPr>
              <p:cNvSpPr txBox="1"/>
              <p:nvPr/>
            </p:nvSpPr>
            <p:spPr>
              <a:xfrm>
                <a:off x="2747472" y="1923703"/>
                <a:ext cx="227305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7D203B-2D32-DFB0-89B2-3B0E2C2D2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472" y="1923703"/>
                <a:ext cx="227305" cy="310598"/>
              </a:xfrm>
              <a:prstGeom prst="rect">
                <a:avLst/>
              </a:prstGeom>
              <a:blipFill>
                <a:blip r:embed="rId7"/>
                <a:stretch>
                  <a:fillRect l="-24324" r="-18919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2AB882-D333-657B-2845-951AC3540EE3}"/>
                  </a:ext>
                </a:extLst>
              </p:cNvPr>
              <p:cNvSpPr txBox="1"/>
              <p:nvPr/>
            </p:nvSpPr>
            <p:spPr>
              <a:xfrm>
                <a:off x="2397798" y="1785204"/>
                <a:ext cx="21570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2AB882-D333-657B-2845-951AC3540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798" y="1785204"/>
                <a:ext cx="215700" cy="310598"/>
              </a:xfrm>
              <a:prstGeom prst="rect">
                <a:avLst/>
              </a:prstGeom>
              <a:blipFill>
                <a:blip r:embed="rId8"/>
                <a:stretch>
                  <a:fillRect l="-22222" r="-19444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직사각형 34">
            <a:extLst>
              <a:ext uri="{FF2B5EF4-FFF2-40B4-BE49-F238E27FC236}">
                <a16:creationId xmlns:a16="http://schemas.microsoft.com/office/drawing/2014/main" id="{ED986D57-879E-FC1F-3125-115F7DF52613}"/>
              </a:ext>
            </a:extLst>
          </p:cNvPr>
          <p:cNvSpPr/>
          <p:nvPr/>
        </p:nvSpPr>
        <p:spPr>
          <a:xfrm>
            <a:off x="6655242" y="4866165"/>
            <a:ext cx="2329732" cy="437322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5478B4-242A-9261-5E6D-F3D1A9B08BEC}"/>
              </a:ext>
            </a:extLst>
          </p:cNvPr>
          <p:cNvSpPr txBox="1"/>
          <p:nvPr/>
        </p:nvSpPr>
        <p:spPr>
          <a:xfrm>
            <a:off x="5903844" y="5375094"/>
            <a:ext cx="383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(B </a:t>
            </a:r>
            <a:r>
              <a:rPr lang="ko-KR" altLang="en-US" dirty="0">
                <a:solidFill>
                  <a:srgbClr val="0070C0"/>
                </a:solidFill>
              </a:rPr>
              <a:t>좌표계 기준</a:t>
            </a:r>
            <a:r>
              <a:rPr lang="en-US" altLang="ko-KR" dirty="0">
                <a:solidFill>
                  <a:srgbClr val="0070C0"/>
                </a:solidFill>
              </a:rPr>
              <a:t>) A</a:t>
            </a:r>
            <a:r>
              <a:rPr lang="ko-KR" altLang="en-US" dirty="0">
                <a:solidFill>
                  <a:srgbClr val="0070C0"/>
                </a:solidFill>
              </a:rPr>
              <a:t>의 좌표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0AC3C85-B39E-6597-CDAD-B5366B5ACE9E}"/>
              </a:ext>
            </a:extLst>
          </p:cNvPr>
          <p:cNvSpPr/>
          <p:nvPr/>
        </p:nvSpPr>
        <p:spPr>
          <a:xfrm>
            <a:off x="6655242" y="3395388"/>
            <a:ext cx="2329732" cy="1421329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74906D0-A929-EE04-3D0F-15188A619CB9}"/>
                  </a:ext>
                </a:extLst>
              </p:cNvPr>
              <p:cNvSpPr txBox="1"/>
              <p:nvPr/>
            </p:nvSpPr>
            <p:spPr>
              <a:xfrm>
                <a:off x="6167562" y="2958388"/>
                <a:ext cx="3832528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5"/>
                    </a:solidFill>
                  </a:rPr>
                  <a:t>(B </a:t>
                </a:r>
                <a:r>
                  <a:rPr lang="ko-KR" altLang="en-US" dirty="0">
                    <a:solidFill>
                      <a:schemeClr val="accent5"/>
                    </a:solidFill>
                  </a:rPr>
                  <a:t>좌표계 기준</a:t>
                </a:r>
                <a:r>
                  <a:rPr lang="en-US" altLang="ko-KR" dirty="0">
                    <a:solidFill>
                      <a:schemeClr val="accent5"/>
                    </a:solidFill>
                  </a:rPr>
                  <a:t>)</a:t>
                </a:r>
                <a:r>
                  <a:rPr lang="ko-KR" altLang="en-US" dirty="0">
                    <a:solidFill>
                      <a:schemeClr val="accent5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8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chemeClr val="accent5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chemeClr val="accent5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ko-KR" altLang="en-US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>
                    <a:solidFill>
                      <a:schemeClr val="accent5"/>
                    </a:solidFill>
                  </a:rPr>
                  <a:t> 성분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74906D0-A929-EE04-3D0F-15188A619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562" y="2958388"/>
                <a:ext cx="3832528" cy="374526"/>
              </a:xfrm>
              <a:prstGeom prst="rect">
                <a:avLst/>
              </a:prstGeom>
              <a:blipFill>
                <a:blip r:embed="rId10"/>
                <a:stretch>
                  <a:fillRect l="-1433" t="-1774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6CBACB38-C643-2769-39E5-DAF1EA607B0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67869" y="787476"/>
            <a:ext cx="3539008" cy="18942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A26F954-31F2-1190-B0A5-D545687879A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47141" y="793679"/>
            <a:ext cx="4305300" cy="18880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C2E477-F4D1-B724-AA8F-F519E285AF65}"/>
                  </a:ext>
                </a:extLst>
              </p:cNvPr>
              <p:cNvSpPr txBox="1"/>
              <p:nvPr/>
            </p:nvSpPr>
            <p:spPr>
              <a:xfrm>
                <a:off x="580521" y="4040050"/>
                <a:ext cx="46747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C2E477-F4D1-B724-AA8F-F519E285A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21" y="4040050"/>
                <a:ext cx="4674783" cy="6155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12ACBA-8203-9F9D-171A-63ADD087CF98}"/>
                  </a:ext>
                </a:extLst>
              </p:cNvPr>
              <p:cNvSpPr txBox="1"/>
              <p:nvPr/>
            </p:nvSpPr>
            <p:spPr>
              <a:xfrm>
                <a:off x="3380471" y="5944225"/>
                <a:ext cx="4674783" cy="6902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12ACBA-8203-9F9D-171A-63ADD087C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471" y="5944225"/>
                <a:ext cx="4674783" cy="6902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B83FE8-C3CF-A94A-CFD3-2CF98AD095F1}"/>
              </a:ext>
            </a:extLst>
          </p:cNvPr>
          <p:cNvSpPr/>
          <p:nvPr/>
        </p:nvSpPr>
        <p:spPr>
          <a:xfrm>
            <a:off x="849796" y="3373769"/>
            <a:ext cx="10201002" cy="2001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39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938616-F4FB-2C47-9CDE-44674F1A2985}"/>
                  </a:ext>
                </a:extLst>
              </p:cNvPr>
              <p:cNvSpPr txBox="1"/>
              <p:nvPr/>
            </p:nvSpPr>
            <p:spPr>
              <a:xfrm>
                <a:off x="5545292" y="3373769"/>
                <a:ext cx="4389452" cy="1950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3200" dirty="0">
                    <a:solidFill>
                      <a:schemeClr val="tx1"/>
                    </a:solidFill>
                  </a:rPr>
                  <a:t>M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938616-F4FB-2C47-9CDE-44674F1A2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292" y="3373769"/>
                <a:ext cx="4389452" cy="1950662"/>
              </a:xfrm>
              <a:prstGeom prst="rect">
                <a:avLst/>
              </a:prstGeom>
              <a:blipFill>
                <a:blip r:embed="rId2"/>
                <a:stretch>
                  <a:fillRect l="-36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5F61475F-D837-0883-DBE6-20592EF47F88}"/>
              </a:ext>
            </a:extLst>
          </p:cNvPr>
          <p:cNvSpPr/>
          <p:nvPr/>
        </p:nvSpPr>
        <p:spPr>
          <a:xfrm>
            <a:off x="1444999" y="1886106"/>
            <a:ext cx="255104" cy="277691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86ABD2-342E-8CFE-39FC-FA5A660FD8F9}"/>
                  </a:ext>
                </a:extLst>
              </p:cNvPr>
              <p:cNvSpPr txBox="1"/>
              <p:nvPr/>
            </p:nvSpPr>
            <p:spPr>
              <a:xfrm>
                <a:off x="462409" y="2672218"/>
                <a:ext cx="5148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86ABD2-342E-8CFE-39FC-FA5A660FD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09" y="2672218"/>
                <a:ext cx="51484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17936D8-17AF-2DFB-FFD1-CDBE0E3908B1}"/>
              </a:ext>
            </a:extLst>
          </p:cNvPr>
          <p:cNvCxnSpPr>
            <a:cxnSpLocks/>
          </p:cNvCxnSpPr>
          <p:nvPr/>
        </p:nvCxnSpPr>
        <p:spPr>
          <a:xfrm>
            <a:off x="849796" y="2804631"/>
            <a:ext cx="367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A08CFA0-CCE9-C4E3-4801-523949FAB755}"/>
              </a:ext>
            </a:extLst>
          </p:cNvPr>
          <p:cNvCxnSpPr>
            <a:cxnSpLocks/>
          </p:cNvCxnSpPr>
          <p:nvPr/>
        </p:nvCxnSpPr>
        <p:spPr>
          <a:xfrm flipV="1">
            <a:off x="840566" y="2410018"/>
            <a:ext cx="0" cy="394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E96A9C-D9A2-34F9-48CB-B315AADF118A}"/>
                  </a:ext>
                </a:extLst>
              </p:cNvPr>
              <p:cNvSpPr txBox="1"/>
              <p:nvPr/>
            </p:nvSpPr>
            <p:spPr>
              <a:xfrm>
                <a:off x="2432064" y="1935180"/>
                <a:ext cx="5148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E96A9C-D9A2-34F9-48CB-B315AADF1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064" y="1935180"/>
                <a:ext cx="5148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16074D-C673-D1F7-59BF-4DFEFD9D7772}"/>
                  </a:ext>
                </a:extLst>
              </p:cNvPr>
              <p:cNvSpPr txBox="1"/>
              <p:nvPr/>
            </p:nvSpPr>
            <p:spPr>
              <a:xfrm>
                <a:off x="830391" y="2838165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16074D-C673-D1F7-59BF-4DFEFD9D7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91" y="2838165"/>
                <a:ext cx="203004" cy="276999"/>
              </a:xfrm>
              <a:prstGeom prst="rect">
                <a:avLst/>
              </a:prstGeom>
              <a:blipFill>
                <a:blip r:embed="rId5"/>
                <a:stretch>
                  <a:fillRect l="-14706" r="-882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E361D3-7A57-7E83-D131-F8186179CEEA}"/>
                  </a:ext>
                </a:extLst>
              </p:cNvPr>
              <p:cNvSpPr txBox="1"/>
              <p:nvPr/>
            </p:nvSpPr>
            <p:spPr>
              <a:xfrm>
                <a:off x="526804" y="2487552"/>
                <a:ext cx="1958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E361D3-7A57-7E83-D131-F8186179C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04" y="2487552"/>
                <a:ext cx="195886" cy="276999"/>
              </a:xfrm>
              <a:prstGeom prst="rect">
                <a:avLst/>
              </a:prstGeom>
              <a:blipFill>
                <a:blip r:embed="rId6"/>
                <a:stretch>
                  <a:fillRect l="-24242" t="-41304" r="-96970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BD0A14B-297E-3159-BE2E-DFED69267458}"/>
              </a:ext>
            </a:extLst>
          </p:cNvPr>
          <p:cNvCxnSpPr>
            <a:cxnSpLocks/>
          </p:cNvCxnSpPr>
          <p:nvPr/>
        </p:nvCxnSpPr>
        <p:spPr>
          <a:xfrm flipV="1">
            <a:off x="2713271" y="1811585"/>
            <a:ext cx="233638" cy="20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A9DE097-83D6-497B-B5FB-D03BFACB1669}"/>
              </a:ext>
            </a:extLst>
          </p:cNvPr>
          <p:cNvCxnSpPr>
            <a:cxnSpLocks/>
          </p:cNvCxnSpPr>
          <p:nvPr/>
        </p:nvCxnSpPr>
        <p:spPr>
          <a:xfrm flipH="1" flipV="1">
            <a:off x="2510729" y="1736530"/>
            <a:ext cx="201979" cy="27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7D203B-2D32-DFB0-89B2-3B0E2C2D262B}"/>
                  </a:ext>
                </a:extLst>
              </p:cNvPr>
              <p:cNvSpPr txBox="1"/>
              <p:nvPr/>
            </p:nvSpPr>
            <p:spPr>
              <a:xfrm>
                <a:off x="2747472" y="1923703"/>
                <a:ext cx="227305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7D203B-2D32-DFB0-89B2-3B0E2C2D2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472" y="1923703"/>
                <a:ext cx="227305" cy="310598"/>
              </a:xfrm>
              <a:prstGeom prst="rect">
                <a:avLst/>
              </a:prstGeom>
              <a:blipFill>
                <a:blip r:embed="rId7"/>
                <a:stretch>
                  <a:fillRect l="-24324" r="-18919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2AB882-D333-657B-2845-951AC3540EE3}"/>
                  </a:ext>
                </a:extLst>
              </p:cNvPr>
              <p:cNvSpPr txBox="1"/>
              <p:nvPr/>
            </p:nvSpPr>
            <p:spPr>
              <a:xfrm>
                <a:off x="2397798" y="1785204"/>
                <a:ext cx="21570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2AB882-D333-657B-2845-951AC3540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798" y="1785204"/>
                <a:ext cx="215700" cy="310598"/>
              </a:xfrm>
              <a:prstGeom prst="rect">
                <a:avLst/>
              </a:prstGeom>
              <a:blipFill>
                <a:blip r:embed="rId8"/>
                <a:stretch>
                  <a:fillRect l="-22222" r="-19444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직사각형 34">
            <a:extLst>
              <a:ext uri="{FF2B5EF4-FFF2-40B4-BE49-F238E27FC236}">
                <a16:creationId xmlns:a16="http://schemas.microsoft.com/office/drawing/2014/main" id="{ED986D57-879E-FC1F-3125-115F7DF52613}"/>
              </a:ext>
            </a:extLst>
          </p:cNvPr>
          <p:cNvSpPr/>
          <p:nvPr/>
        </p:nvSpPr>
        <p:spPr>
          <a:xfrm>
            <a:off x="6655242" y="4866165"/>
            <a:ext cx="2329732" cy="437322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5478B4-242A-9261-5E6D-F3D1A9B08BEC}"/>
              </a:ext>
            </a:extLst>
          </p:cNvPr>
          <p:cNvSpPr txBox="1"/>
          <p:nvPr/>
        </p:nvSpPr>
        <p:spPr>
          <a:xfrm>
            <a:off x="5903844" y="5375094"/>
            <a:ext cx="383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(B </a:t>
            </a:r>
            <a:r>
              <a:rPr lang="ko-KR" altLang="en-US" dirty="0">
                <a:solidFill>
                  <a:srgbClr val="0070C0"/>
                </a:solidFill>
              </a:rPr>
              <a:t>좌표계 기준</a:t>
            </a:r>
            <a:r>
              <a:rPr lang="en-US" altLang="ko-KR" dirty="0">
                <a:solidFill>
                  <a:srgbClr val="0070C0"/>
                </a:solidFill>
              </a:rPr>
              <a:t>) A</a:t>
            </a:r>
            <a:r>
              <a:rPr lang="ko-KR" altLang="en-US" dirty="0">
                <a:solidFill>
                  <a:srgbClr val="0070C0"/>
                </a:solidFill>
              </a:rPr>
              <a:t>의 좌표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0AC3C85-B39E-6597-CDAD-B5366B5ACE9E}"/>
              </a:ext>
            </a:extLst>
          </p:cNvPr>
          <p:cNvSpPr/>
          <p:nvPr/>
        </p:nvSpPr>
        <p:spPr>
          <a:xfrm>
            <a:off x="6655242" y="3395388"/>
            <a:ext cx="2329732" cy="1421329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74906D0-A929-EE04-3D0F-15188A619CB9}"/>
                  </a:ext>
                </a:extLst>
              </p:cNvPr>
              <p:cNvSpPr txBox="1"/>
              <p:nvPr/>
            </p:nvSpPr>
            <p:spPr>
              <a:xfrm>
                <a:off x="6167562" y="2958388"/>
                <a:ext cx="3832528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5"/>
                    </a:solidFill>
                  </a:rPr>
                  <a:t>(B </a:t>
                </a:r>
                <a:r>
                  <a:rPr lang="ko-KR" altLang="en-US" dirty="0">
                    <a:solidFill>
                      <a:schemeClr val="accent5"/>
                    </a:solidFill>
                  </a:rPr>
                  <a:t>좌표계 기준</a:t>
                </a:r>
                <a:r>
                  <a:rPr lang="en-US" altLang="ko-KR" dirty="0">
                    <a:solidFill>
                      <a:schemeClr val="accent5"/>
                    </a:solidFill>
                  </a:rPr>
                  <a:t>)</a:t>
                </a:r>
                <a:r>
                  <a:rPr lang="ko-KR" altLang="en-US" dirty="0">
                    <a:solidFill>
                      <a:schemeClr val="accent5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8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chemeClr val="accent5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chemeClr val="accent5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ko-KR" altLang="en-US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>
                    <a:solidFill>
                      <a:schemeClr val="accent5"/>
                    </a:solidFill>
                  </a:rPr>
                  <a:t> 성분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74906D0-A929-EE04-3D0F-15188A619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562" y="2958388"/>
                <a:ext cx="3832528" cy="374526"/>
              </a:xfrm>
              <a:prstGeom prst="rect">
                <a:avLst/>
              </a:prstGeom>
              <a:blipFill>
                <a:blip r:embed="rId10"/>
                <a:stretch>
                  <a:fillRect l="-1433" t="-1774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6CBACB38-C643-2769-39E5-DAF1EA607B0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67869" y="787476"/>
            <a:ext cx="3539008" cy="18942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A26F954-31F2-1190-B0A5-D545687879A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47141" y="793679"/>
            <a:ext cx="4305300" cy="18880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3C53753-8B56-2BD5-18CE-ED1DDE14F88B}"/>
                  </a:ext>
                </a:extLst>
              </p:cNvPr>
              <p:cNvSpPr txBox="1"/>
              <p:nvPr/>
            </p:nvSpPr>
            <p:spPr>
              <a:xfrm>
                <a:off x="580521" y="4040050"/>
                <a:ext cx="46747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3C53753-8B56-2BD5-18CE-ED1DDE14F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21" y="4040050"/>
                <a:ext cx="4674783" cy="6155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4A25D4-F242-0186-773D-4CD96E13534B}"/>
                  </a:ext>
                </a:extLst>
              </p:cNvPr>
              <p:cNvSpPr txBox="1"/>
              <p:nvPr/>
            </p:nvSpPr>
            <p:spPr>
              <a:xfrm>
                <a:off x="3380471" y="5944225"/>
                <a:ext cx="4674783" cy="6902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4A25D4-F242-0186-773D-4CD96E135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471" y="5944225"/>
                <a:ext cx="4674783" cy="6902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AB40351E-3934-66D4-9B46-A5A04BF1C3C1}"/>
              </a:ext>
            </a:extLst>
          </p:cNvPr>
          <p:cNvSpPr/>
          <p:nvPr/>
        </p:nvSpPr>
        <p:spPr>
          <a:xfrm>
            <a:off x="849796" y="3373769"/>
            <a:ext cx="10201002" cy="2001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491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938616-F4FB-2C47-9CDE-44674F1A2985}"/>
                  </a:ext>
                </a:extLst>
              </p:cNvPr>
              <p:cNvSpPr txBox="1"/>
              <p:nvPr/>
            </p:nvSpPr>
            <p:spPr>
              <a:xfrm>
                <a:off x="5545292" y="3373769"/>
                <a:ext cx="4389452" cy="20171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3200" dirty="0">
                    <a:solidFill>
                      <a:schemeClr val="tx1"/>
                    </a:solidFill>
                  </a:rPr>
                  <a:t>M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938616-F4FB-2C47-9CDE-44674F1A2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292" y="3373769"/>
                <a:ext cx="4389452" cy="2017155"/>
              </a:xfrm>
              <a:prstGeom prst="rect">
                <a:avLst/>
              </a:prstGeom>
              <a:blipFill>
                <a:blip r:embed="rId2"/>
                <a:stretch>
                  <a:fillRect l="-36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9A0B4A-2BAD-D63D-98B5-9D627E92191B}"/>
              </a:ext>
            </a:extLst>
          </p:cNvPr>
          <p:cNvSpPr/>
          <p:nvPr/>
        </p:nvSpPr>
        <p:spPr>
          <a:xfrm>
            <a:off x="849796" y="3373769"/>
            <a:ext cx="10201002" cy="2001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5F61475F-D837-0883-DBE6-20592EF47F88}"/>
              </a:ext>
            </a:extLst>
          </p:cNvPr>
          <p:cNvSpPr/>
          <p:nvPr/>
        </p:nvSpPr>
        <p:spPr>
          <a:xfrm>
            <a:off x="1444999" y="1886106"/>
            <a:ext cx="255104" cy="277691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86ABD2-342E-8CFE-39FC-FA5A660FD8F9}"/>
                  </a:ext>
                </a:extLst>
              </p:cNvPr>
              <p:cNvSpPr txBox="1"/>
              <p:nvPr/>
            </p:nvSpPr>
            <p:spPr>
              <a:xfrm>
                <a:off x="462409" y="2672218"/>
                <a:ext cx="5148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86ABD2-342E-8CFE-39FC-FA5A660FD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09" y="2672218"/>
                <a:ext cx="51484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17936D8-17AF-2DFB-FFD1-CDBE0E3908B1}"/>
              </a:ext>
            </a:extLst>
          </p:cNvPr>
          <p:cNvCxnSpPr>
            <a:cxnSpLocks/>
          </p:cNvCxnSpPr>
          <p:nvPr/>
        </p:nvCxnSpPr>
        <p:spPr>
          <a:xfrm>
            <a:off x="849796" y="2804631"/>
            <a:ext cx="367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A08CFA0-CCE9-C4E3-4801-523949FAB755}"/>
              </a:ext>
            </a:extLst>
          </p:cNvPr>
          <p:cNvCxnSpPr>
            <a:cxnSpLocks/>
          </p:cNvCxnSpPr>
          <p:nvPr/>
        </p:nvCxnSpPr>
        <p:spPr>
          <a:xfrm flipV="1">
            <a:off x="840566" y="2410018"/>
            <a:ext cx="0" cy="394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E96A9C-D9A2-34F9-48CB-B315AADF118A}"/>
                  </a:ext>
                </a:extLst>
              </p:cNvPr>
              <p:cNvSpPr txBox="1"/>
              <p:nvPr/>
            </p:nvSpPr>
            <p:spPr>
              <a:xfrm>
                <a:off x="2432064" y="1935180"/>
                <a:ext cx="5148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E96A9C-D9A2-34F9-48CB-B315AADF1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064" y="1935180"/>
                <a:ext cx="5148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16074D-C673-D1F7-59BF-4DFEFD9D7772}"/>
                  </a:ext>
                </a:extLst>
              </p:cNvPr>
              <p:cNvSpPr txBox="1"/>
              <p:nvPr/>
            </p:nvSpPr>
            <p:spPr>
              <a:xfrm>
                <a:off x="830391" y="2838165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16074D-C673-D1F7-59BF-4DFEFD9D7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91" y="2838165"/>
                <a:ext cx="203004" cy="276999"/>
              </a:xfrm>
              <a:prstGeom prst="rect">
                <a:avLst/>
              </a:prstGeom>
              <a:blipFill>
                <a:blip r:embed="rId5"/>
                <a:stretch>
                  <a:fillRect l="-14706" r="-882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E361D3-7A57-7E83-D131-F8186179CEEA}"/>
                  </a:ext>
                </a:extLst>
              </p:cNvPr>
              <p:cNvSpPr txBox="1"/>
              <p:nvPr/>
            </p:nvSpPr>
            <p:spPr>
              <a:xfrm>
                <a:off x="526804" y="2487552"/>
                <a:ext cx="1958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E361D3-7A57-7E83-D131-F8186179C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04" y="2487552"/>
                <a:ext cx="195886" cy="276999"/>
              </a:xfrm>
              <a:prstGeom prst="rect">
                <a:avLst/>
              </a:prstGeom>
              <a:blipFill>
                <a:blip r:embed="rId6"/>
                <a:stretch>
                  <a:fillRect l="-24242" t="-41304" r="-96970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BD0A14B-297E-3159-BE2E-DFED69267458}"/>
              </a:ext>
            </a:extLst>
          </p:cNvPr>
          <p:cNvCxnSpPr>
            <a:cxnSpLocks/>
          </p:cNvCxnSpPr>
          <p:nvPr/>
        </p:nvCxnSpPr>
        <p:spPr>
          <a:xfrm flipV="1">
            <a:off x="2713271" y="1811585"/>
            <a:ext cx="233638" cy="20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A9DE097-83D6-497B-B5FB-D03BFACB1669}"/>
              </a:ext>
            </a:extLst>
          </p:cNvPr>
          <p:cNvCxnSpPr>
            <a:cxnSpLocks/>
          </p:cNvCxnSpPr>
          <p:nvPr/>
        </p:nvCxnSpPr>
        <p:spPr>
          <a:xfrm flipH="1" flipV="1">
            <a:off x="2510729" y="1736530"/>
            <a:ext cx="201979" cy="27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7D203B-2D32-DFB0-89B2-3B0E2C2D262B}"/>
                  </a:ext>
                </a:extLst>
              </p:cNvPr>
              <p:cNvSpPr txBox="1"/>
              <p:nvPr/>
            </p:nvSpPr>
            <p:spPr>
              <a:xfrm>
                <a:off x="2747472" y="1923703"/>
                <a:ext cx="227305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7D203B-2D32-DFB0-89B2-3B0E2C2D2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472" y="1923703"/>
                <a:ext cx="227305" cy="310598"/>
              </a:xfrm>
              <a:prstGeom prst="rect">
                <a:avLst/>
              </a:prstGeom>
              <a:blipFill>
                <a:blip r:embed="rId7"/>
                <a:stretch>
                  <a:fillRect l="-24324" r="-18919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2AB882-D333-657B-2845-951AC3540EE3}"/>
                  </a:ext>
                </a:extLst>
              </p:cNvPr>
              <p:cNvSpPr txBox="1"/>
              <p:nvPr/>
            </p:nvSpPr>
            <p:spPr>
              <a:xfrm>
                <a:off x="2397798" y="1785204"/>
                <a:ext cx="21570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2AB882-D333-657B-2845-951AC3540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798" y="1785204"/>
                <a:ext cx="215700" cy="310598"/>
              </a:xfrm>
              <a:prstGeom prst="rect">
                <a:avLst/>
              </a:prstGeom>
              <a:blipFill>
                <a:blip r:embed="rId8"/>
                <a:stretch>
                  <a:fillRect l="-22222" r="-19444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C5DAA2-D525-A991-40FB-18FEA0E8734D}"/>
                  </a:ext>
                </a:extLst>
              </p:cNvPr>
              <p:cNvSpPr txBox="1"/>
              <p:nvPr/>
            </p:nvSpPr>
            <p:spPr>
              <a:xfrm>
                <a:off x="580521" y="4040050"/>
                <a:ext cx="46747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C5DAA2-D525-A991-40FB-18FEA0E87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21" y="4040050"/>
                <a:ext cx="4674783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직사각형 34">
            <a:extLst>
              <a:ext uri="{FF2B5EF4-FFF2-40B4-BE49-F238E27FC236}">
                <a16:creationId xmlns:a16="http://schemas.microsoft.com/office/drawing/2014/main" id="{ED986D57-879E-FC1F-3125-115F7DF52613}"/>
              </a:ext>
            </a:extLst>
          </p:cNvPr>
          <p:cNvSpPr/>
          <p:nvPr/>
        </p:nvSpPr>
        <p:spPr>
          <a:xfrm>
            <a:off x="6655242" y="4866165"/>
            <a:ext cx="2329732" cy="437322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5478B4-242A-9261-5E6D-F3D1A9B08BEC}"/>
              </a:ext>
            </a:extLst>
          </p:cNvPr>
          <p:cNvSpPr txBox="1"/>
          <p:nvPr/>
        </p:nvSpPr>
        <p:spPr>
          <a:xfrm>
            <a:off x="5903844" y="5375094"/>
            <a:ext cx="383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(B </a:t>
            </a:r>
            <a:r>
              <a:rPr lang="ko-KR" altLang="en-US" dirty="0">
                <a:solidFill>
                  <a:srgbClr val="0070C0"/>
                </a:solidFill>
              </a:rPr>
              <a:t>좌표계 기준</a:t>
            </a:r>
            <a:r>
              <a:rPr lang="en-US" altLang="ko-KR" dirty="0">
                <a:solidFill>
                  <a:srgbClr val="0070C0"/>
                </a:solidFill>
              </a:rPr>
              <a:t>) A</a:t>
            </a:r>
            <a:r>
              <a:rPr lang="ko-KR" altLang="en-US" dirty="0">
                <a:solidFill>
                  <a:srgbClr val="0070C0"/>
                </a:solidFill>
              </a:rPr>
              <a:t>의 좌표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0AC3C85-B39E-6597-CDAD-B5366B5ACE9E}"/>
              </a:ext>
            </a:extLst>
          </p:cNvPr>
          <p:cNvSpPr/>
          <p:nvPr/>
        </p:nvSpPr>
        <p:spPr>
          <a:xfrm>
            <a:off x="6655242" y="3395388"/>
            <a:ext cx="2329732" cy="1421329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74906D0-A929-EE04-3D0F-15188A619CB9}"/>
                  </a:ext>
                </a:extLst>
              </p:cNvPr>
              <p:cNvSpPr txBox="1"/>
              <p:nvPr/>
            </p:nvSpPr>
            <p:spPr>
              <a:xfrm>
                <a:off x="6167562" y="2958388"/>
                <a:ext cx="3832528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5"/>
                    </a:solidFill>
                  </a:rPr>
                  <a:t>(B </a:t>
                </a:r>
                <a:r>
                  <a:rPr lang="ko-KR" altLang="en-US" dirty="0">
                    <a:solidFill>
                      <a:schemeClr val="accent5"/>
                    </a:solidFill>
                  </a:rPr>
                  <a:t>좌표계 기준</a:t>
                </a:r>
                <a:r>
                  <a:rPr lang="en-US" altLang="ko-KR" dirty="0">
                    <a:solidFill>
                      <a:schemeClr val="accent5"/>
                    </a:solidFill>
                  </a:rPr>
                  <a:t>)</a:t>
                </a:r>
                <a:r>
                  <a:rPr lang="ko-KR" altLang="en-US" dirty="0">
                    <a:solidFill>
                      <a:schemeClr val="accent5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8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chemeClr val="accent5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chemeClr val="accent5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ko-KR" altLang="en-US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>
                    <a:solidFill>
                      <a:schemeClr val="accent5"/>
                    </a:solidFill>
                  </a:rPr>
                  <a:t> 성분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74906D0-A929-EE04-3D0F-15188A619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562" y="2958388"/>
                <a:ext cx="3832528" cy="374526"/>
              </a:xfrm>
              <a:prstGeom prst="rect">
                <a:avLst/>
              </a:prstGeom>
              <a:blipFill>
                <a:blip r:embed="rId10"/>
                <a:stretch>
                  <a:fillRect l="-1433" t="-1774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70BC4D4-FED1-4860-36BC-684FE14E45B1}"/>
                  </a:ext>
                </a:extLst>
              </p:cNvPr>
              <p:cNvSpPr txBox="1"/>
              <p:nvPr/>
            </p:nvSpPr>
            <p:spPr>
              <a:xfrm>
                <a:off x="3380471" y="5944225"/>
                <a:ext cx="4674783" cy="6902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70BC4D4-FED1-4860-36BC-684FE14E4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471" y="5944225"/>
                <a:ext cx="4674783" cy="6902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64A9534B-77B1-A764-075C-69CB267A2E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24849" y="848830"/>
            <a:ext cx="3294097" cy="18727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DD92ED-A139-B6B6-3D32-3C67C8255EE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24754" y="808990"/>
            <a:ext cx="3139223" cy="187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13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E31A8-CD95-F4AF-FCE0-524704E3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rotation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4A9F52-5EC0-CD9D-2394-F3C315BFC472}"/>
              </a:ext>
            </a:extLst>
          </p:cNvPr>
          <p:cNvSpPr/>
          <p:nvPr/>
        </p:nvSpPr>
        <p:spPr>
          <a:xfrm>
            <a:off x="9598211" y="3237007"/>
            <a:ext cx="1571625" cy="19526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Rotation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B9F1CC2-2AC5-58D0-CECE-17D97D356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1138237"/>
            <a:ext cx="47720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34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938616-F4FB-2C47-9CDE-44674F1A2985}"/>
                  </a:ext>
                </a:extLst>
              </p:cNvPr>
              <p:cNvSpPr txBox="1"/>
              <p:nvPr/>
            </p:nvSpPr>
            <p:spPr>
              <a:xfrm>
                <a:off x="5545292" y="3373769"/>
                <a:ext cx="4389452" cy="1950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3200" dirty="0"/>
                  <a:t>RotY</a:t>
                </a:r>
                <a:r>
                  <a:rPr lang="en-US" altLang="ko-KR" sz="32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938616-F4FB-2C47-9CDE-44674F1A2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292" y="3373769"/>
                <a:ext cx="4389452" cy="1950662"/>
              </a:xfrm>
              <a:prstGeom prst="rect">
                <a:avLst/>
              </a:prstGeom>
              <a:blipFill>
                <a:blip r:embed="rId2"/>
                <a:stretch>
                  <a:fillRect l="-36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5F61475F-D837-0883-DBE6-20592EF47F88}"/>
              </a:ext>
            </a:extLst>
          </p:cNvPr>
          <p:cNvSpPr/>
          <p:nvPr/>
        </p:nvSpPr>
        <p:spPr>
          <a:xfrm>
            <a:off x="1444999" y="1886106"/>
            <a:ext cx="255104" cy="277691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86ABD2-342E-8CFE-39FC-FA5A660FD8F9}"/>
                  </a:ext>
                </a:extLst>
              </p:cNvPr>
              <p:cNvSpPr txBox="1"/>
              <p:nvPr/>
            </p:nvSpPr>
            <p:spPr>
              <a:xfrm>
                <a:off x="462409" y="2672218"/>
                <a:ext cx="5148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86ABD2-342E-8CFE-39FC-FA5A660FD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09" y="2672218"/>
                <a:ext cx="51484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17936D8-17AF-2DFB-FFD1-CDBE0E3908B1}"/>
              </a:ext>
            </a:extLst>
          </p:cNvPr>
          <p:cNvCxnSpPr>
            <a:cxnSpLocks/>
          </p:cNvCxnSpPr>
          <p:nvPr/>
        </p:nvCxnSpPr>
        <p:spPr>
          <a:xfrm>
            <a:off x="849796" y="2804631"/>
            <a:ext cx="367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A08CFA0-CCE9-C4E3-4801-523949FAB755}"/>
              </a:ext>
            </a:extLst>
          </p:cNvPr>
          <p:cNvCxnSpPr>
            <a:cxnSpLocks/>
          </p:cNvCxnSpPr>
          <p:nvPr/>
        </p:nvCxnSpPr>
        <p:spPr>
          <a:xfrm flipV="1">
            <a:off x="840566" y="2410018"/>
            <a:ext cx="0" cy="394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E96A9C-D9A2-34F9-48CB-B315AADF118A}"/>
                  </a:ext>
                </a:extLst>
              </p:cNvPr>
              <p:cNvSpPr txBox="1"/>
              <p:nvPr/>
            </p:nvSpPr>
            <p:spPr>
              <a:xfrm>
                <a:off x="2432064" y="1935180"/>
                <a:ext cx="5148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E96A9C-D9A2-34F9-48CB-B315AADF1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064" y="1935180"/>
                <a:ext cx="5148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16074D-C673-D1F7-59BF-4DFEFD9D7772}"/>
                  </a:ext>
                </a:extLst>
              </p:cNvPr>
              <p:cNvSpPr txBox="1"/>
              <p:nvPr/>
            </p:nvSpPr>
            <p:spPr>
              <a:xfrm>
                <a:off x="830391" y="2838165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16074D-C673-D1F7-59BF-4DFEFD9D7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91" y="2838165"/>
                <a:ext cx="203004" cy="276999"/>
              </a:xfrm>
              <a:prstGeom prst="rect">
                <a:avLst/>
              </a:prstGeom>
              <a:blipFill>
                <a:blip r:embed="rId5"/>
                <a:stretch>
                  <a:fillRect l="-14706" r="-882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E361D3-7A57-7E83-D131-F8186179CEEA}"/>
                  </a:ext>
                </a:extLst>
              </p:cNvPr>
              <p:cNvSpPr txBox="1"/>
              <p:nvPr/>
            </p:nvSpPr>
            <p:spPr>
              <a:xfrm>
                <a:off x="526804" y="2487552"/>
                <a:ext cx="1958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E361D3-7A57-7E83-D131-F8186179C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04" y="2487552"/>
                <a:ext cx="195886" cy="276999"/>
              </a:xfrm>
              <a:prstGeom prst="rect">
                <a:avLst/>
              </a:prstGeom>
              <a:blipFill>
                <a:blip r:embed="rId6"/>
                <a:stretch>
                  <a:fillRect l="-24242" t="-41304" r="-96970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BD0A14B-297E-3159-BE2E-DFED69267458}"/>
              </a:ext>
            </a:extLst>
          </p:cNvPr>
          <p:cNvCxnSpPr>
            <a:cxnSpLocks/>
          </p:cNvCxnSpPr>
          <p:nvPr/>
        </p:nvCxnSpPr>
        <p:spPr>
          <a:xfrm flipV="1">
            <a:off x="2713271" y="1811585"/>
            <a:ext cx="233638" cy="20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A9DE097-83D6-497B-B5FB-D03BFACB1669}"/>
              </a:ext>
            </a:extLst>
          </p:cNvPr>
          <p:cNvCxnSpPr>
            <a:cxnSpLocks/>
          </p:cNvCxnSpPr>
          <p:nvPr/>
        </p:nvCxnSpPr>
        <p:spPr>
          <a:xfrm flipH="1" flipV="1">
            <a:off x="2510729" y="1736530"/>
            <a:ext cx="201979" cy="27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7D203B-2D32-DFB0-89B2-3B0E2C2D262B}"/>
                  </a:ext>
                </a:extLst>
              </p:cNvPr>
              <p:cNvSpPr txBox="1"/>
              <p:nvPr/>
            </p:nvSpPr>
            <p:spPr>
              <a:xfrm>
                <a:off x="2747472" y="1923703"/>
                <a:ext cx="227305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7D203B-2D32-DFB0-89B2-3B0E2C2D2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472" y="1923703"/>
                <a:ext cx="227305" cy="310598"/>
              </a:xfrm>
              <a:prstGeom prst="rect">
                <a:avLst/>
              </a:prstGeom>
              <a:blipFill>
                <a:blip r:embed="rId7"/>
                <a:stretch>
                  <a:fillRect l="-24324" r="-18919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2AB882-D333-657B-2845-951AC3540EE3}"/>
                  </a:ext>
                </a:extLst>
              </p:cNvPr>
              <p:cNvSpPr txBox="1"/>
              <p:nvPr/>
            </p:nvSpPr>
            <p:spPr>
              <a:xfrm>
                <a:off x="2397798" y="1785204"/>
                <a:ext cx="21570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2AB882-D333-657B-2845-951AC3540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798" y="1785204"/>
                <a:ext cx="215700" cy="310598"/>
              </a:xfrm>
              <a:prstGeom prst="rect">
                <a:avLst/>
              </a:prstGeom>
              <a:blipFill>
                <a:blip r:embed="rId8"/>
                <a:stretch>
                  <a:fillRect l="-22222" r="-19444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6CBACB38-C643-2769-39E5-DAF1EA607B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7869" y="787476"/>
            <a:ext cx="3539008" cy="18942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3C53753-8B56-2BD5-18CE-ED1DDE14F88B}"/>
                  </a:ext>
                </a:extLst>
              </p:cNvPr>
              <p:cNvSpPr txBox="1"/>
              <p:nvPr/>
            </p:nvSpPr>
            <p:spPr>
              <a:xfrm>
                <a:off x="580521" y="4040050"/>
                <a:ext cx="4674783" cy="1322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𝑅𝑖𝑔h𝑡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3C53753-8B56-2BD5-18CE-ED1DDE14F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21" y="4040050"/>
                <a:ext cx="4674783" cy="13220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4A25D4-F242-0186-773D-4CD96E13534B}"/>
                  </a:ext>
                </a:extLst>
              </p:cNvPr>
              <p:cNvSpPr txBox="1"/>
              <p:nvPr/>
            </p:nvSpPr>
            <p:spPr>
              <a:xfrm>
                <a:off x="3380471" y="5944225"/>
                <a:ext cx="4674783" cy="6902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4A25D4-F242-0186-773D-4CD96E135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471" y="5944225"/>
                <a:ext cx="4674783" cy="6902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AB40351E-3934-66D4-9B46-A5A04BF1C3C1}"/>
              </a:ext>
            </a:extLst>
          </p:cNvPr>
          <p:cNvSpPr/>
          <p:nvPr/>
        </p:nvSpPr>
        <p:spPr>
          <a:xfrm>
            <a:off x="849796" y="3373769"/>
            <a:ext cx="10201002" cy="2001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F32BFE-8C3E-9A95-3EC0-00E455A61B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87147" y="790489"/>
            <a:ext cx="3139223" cy="187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1806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비행기 구름</Template>
  <TotalTime>830</TotalTime>
  <Words>144</Words>
  <Application>Microsoft Office PowerPoint</Application>
  <PresentationFormat>와이드스크린</PresentationFormat>
  <Paragraphs>61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Cambria Math</vt:lpstr>
      <vt:lpstr>Century Gothic</vt:lpstr>
      <vt:lpstr>비행기 구름</vt:lpstr>
      <vt:lpstr>World 변환 행렬</vt:lpstr>
      <vt:lpstr>Local space</vt:lpstr>
      <vt:lpstr>world space</vt:lpstr>
      <vt:lpstr>World matrix</vt:lpstr>
      <vt:lpstr>PowerPoint 프레젠테이션</vt:lpstr>
      <vt:lpstr>PowerPoint 프레젠테이션</vt:lpstr>
      <vt:lpstr>PowerPoint 프레젠테이션</vt:lpstr>
      <vt:lpstr>rotation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Texture mapping</dc:title>
  <dc:creator>Kim JH</dc:creator>
  <cp:lastModifiedBy>Kim JH</cp:lastModifiedBy>
  <cp:revision>222</cp:revision>
  <dcterms:created xsi:type="dcterms:W3CDTF">2021-01-24T13:46:17Z</dcterms:created>
  <dcterms:modified xsi:type="dcterms:W3CDTF">2023-02-11T12:36:45Z</dcterms:modified>
</cp:coreProperties>
</file>