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306" r:id="rId3"/>
    <p:sldId id="315" r:id="rId4"/>
    <p:sldId id="321" r:id="rId5"/>
    <p:sldId id="316" r:id="rId6"/>
    <p:sldId id="313" r:id="rId7"/>
    <p:sldId id="322" r:id="rId8"/>
    <p:sldId id="323" r:id="rId9"/>
    <p:sldId id="324" r:id="rId10"/>
    <p:sldId id="32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View </a:t>
            </a:r>
            <a:r>
              <a:rPr lang="ko-KR" altLang="en-US"/>
              <a:t>변환 행렬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matrix</a:t>
            </a:r>
            <a:endParaRPr lang="ko-KR" altLang="en-US" dirty="0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433A434-33C4-01B3-F7E7-5ED17D2DF6A3}"/>
              </a:ext>
            </a:extLst>
          </p:cNvPr>
          <p:cNvSpPr/>
          <p:nvPr/>
        </p:nvSpPr>
        <p:spPr>
          <a:xfrm>
            <a:off x="3088711" y="989315"/>
            <a:ext cx="1849050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143CECE4-2B26-3558-0673-8FCDE6133E3F}"/>
              </a:ext>
            </a:extLst>
          </p:cNvPr>
          <p:cNvSpPr/>
          <p:nvPr/>
        </p:nvSpPr>
        <p:spPr>
          <a:xfrm rot="10800000">
            <a:off x="2980082" y="1734709"/>
            <a:ext cx="1849049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/>
              <p:nvPr/>
            </p:nvSpPr>
            <p:spPr>
              <a:xfrm>
                <a:off x="3274573" y="603862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73" y="603862"/>
                <a:ext cx="13095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/>
              <p:nvPr/>
            </p:nvSpPr>
            <p:spPr>
              <a:xfrm>
                <a:off x="3274573" y="1985579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ko-KR" alt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73" y="1985579"/>
                <a:ext cx="13095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9CB9790-3EF1-2918-8F92-B7A45B50F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5" y="920364"/>
            <a:ext cx="2642346" cy="1502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49EC3-AB76-A6FD-7B29-FF6891B3D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339" y="920365"/>
            <a:ext cx="2642346" cy="1502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2F1C9F-80DD-3ECA-D728-BCD0577DB393}"/>
                  </a:ext>
                </a:extLst>
              </p:cNvPr>
              <p:cNvSpPr txBox="1"/>
              <p:nvPr/>
            </p:nvSpPr>
            <p:spPr>
              <a:xfrm>
                <a:off x="667871" y="2810738"/>
                <a:ext cx="10492488" cy="3895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e>
                      <m:sup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2400" i="1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𝑈𝑝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𝐿𝑜𝑜𝑘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𝑈𝑝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𝐿𝑜𝑜𝑘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𝑈𝑝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𝐿𝑜𝑜𝑘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r>
                  <a:rPr lang="en-US" altLang="ko-KR" sz="2400" dirty="0"/>
                  <a:t>               	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𝑈𝑝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𝐿𝑜𝑜𝑘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𝑈𝑝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𝐿𝑜𝑜𝑘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𝑈𝑝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𝐿𝑜𝑜𝑘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𝑈𝑝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𝐿𝑜𝑜𝑘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2F1C9F-80DD-3ECA-D728-BCD0577D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71" y="2810738"/>
                <a:ext cx="10492488" cy="3895810"/>
              </a:xfrm>
              <a:prstGeom prst="rect">
                <a:avLst/>
              </a:prstGeom>
              <a:blipFill>
                <a:blip r:embed="rId6"/>
                <a:stretch>
                  <a:fillRect l="-930" t="-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D169B53F-F788-D409-3865-C1C0BD799B1E}"/>
              </a:ext>
            </a:extLst>
          </p:cNvPr>
          <p:cNvSpPr/>
          <p:nvPr/>
        </p:nvSpPr>
        <p:spPr>
          <a:xfrm>
            <a:off x="2520525" y="4758643"/>
            <a:ext cx="5428129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0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85D0E454-BD04-47C2-A0E9-8B56AADC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9" y="1048788"/>
            <a:ext cx="4305300" cy="177165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E077465-BFAD-4E72-ADFE-6E0080E5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0" y="2878398"/>
            <a:ext cx="3104517" cy="2172120"/>
          </a:xfrm>
          <a:prstGeom prst="rect">
            <a:avLst/>
          </a:prstGeom>
        </p:spPr>
      </p:pic>
      <p:pic>
        <p:nvPicPr>
          <p:cNvPr id="361" name="그림 360">
            <a:extLst>
              <a:ext uri="{FF2B5EF4-FFF2-40B4-BE49-F238E27FC236}">
                <a16:creationId xmlns:a16="http://schemas.microsoft.com/office/drawing/2014/main" id="{D7968E20-7282-4AC2-AFE7-44EFB27D5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28" y="2328823"/>
            <a:ext cx="3163137" cy="1972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D47AF-58F6-5AB1-48C1-4EF1B3595369}"/>
                  </a:ext>
                </a:extLst>
              </p:cNvPr>
              <p:cNvSpPr txBox="1"/>
              <p:nvPr/>
            </p:nvSpPr>
            <p:spPr>
              <a:xfrm>
                <a:off x="3404713" y="5294864"/>
                <a:ext cx="6094674" cy="1294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𝑅𝑖𝑔h𝑡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𝑈𝑝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𝐿𝑜𝑜𝑘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𝑅𝑖𝑔h𝑡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𝑈𝑝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𝐿𝑜𝑜𝑘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𝑅𝑖𝑔h𝑡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𝑈𝑝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𝐿𝑜𝑜𝑘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𝑅𝑖𝑔h𝑡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𝑈𝑝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𝐿𝑜𝑜𝑘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D47AF-58F6-5AB1-48C1-4EF1B3595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13" y="5294864"/>
                <a:ext cx="6094674" cy="1294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0C7A98B5-0DBB-D5EA-0338-F5175567EE5E}"/>
              </a:ext>
            </a:extLst>
          </p:cNvPr>
          <p:cNvSpPr/>
          <p:nvPr/>
        </p:nvSpPr>
        <p:spPr>
          <a:xfrm>
            <a:off x="3945618" y="4763583"/>
            <a:ext cx="5428129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카메라">
            <a:extLst>
              <a:ext uri="{FF2B5EF4-FFF2-40B4-BE49-F238E27FC236}">
                <a16:creationId xmlns:a16="http://schemas.microsoft.com/office/drawing/2014/main" id="{3FA8E024-2319-6DA1-C27A-B585F511F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5064" y="3160683"/>
            <a:ext cx="914400" cy="914400"/>
          </a:xfrm>
          <a:prstGeom prst="rect">
            <a:avLst/>
          </a:prstGeom>
        </p:spPr>
      </p:pic>
      <p:sp>
        <p:nvSpPr>
          <p:cNvPr id="10" name="웃는 얼굴 9">
            <a:extLst>
              <a:ext uri="{FF2B5EF4-FFF2-40B4-BE49-F238E27FC236}">
                <a16:creationId xmlns:a16="http://schemas.microsoft.com/office/drawing/2014/main" id="{CB08494A-0ECD-5AAA-531E-DDD574EAB0C0}"/>
              </a:ext>
            </a:extLst>
          </p:cNvPr>
          <p:cNvSpPr/>
          <p:nvPr/>
        </p:nvSpPr>
        <p:spPr>
          <a:xfrm>
            <a:off x="9966723" y="2011705"/>
            <a:ext cx="829357" cy="74742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2CFFEE-4D76-8914-3F23-DAD2A0E7B664}"/>
              </a:ext>
            </a:extLst>
          </p:cNvPr>
          <p:cNvCxnSpPr/>
          <p:nvPr/>
        </p:nvCxnSpPr>
        <p:spPr>
          <a:xfrm flipV="1">
            <a:off x="7995758" y="2623955"/>
            <a:ext cx="1912052" cy="104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A88FAD-DCDD-B4DA-7C05-5F44B4795A45}"/>
              </a:ext>
            </a:extLst>
          </p:cNvPr>
          <p:cNvCxnSpPr>
            <a:cxnSpLocks/>
          </p:cNvCxnSpPr>
          <p:nvPr/>
        </p:nvCxnSpPr>
        <p:spPr>
          <a:xfrm flipV="1">
            <a:off x="8012264" y="2984845"/>
            <a:ext cx="366062" cy="6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BEADE3-2C83-B4C1-71FD-1D0B2361F591}"/>
              </a:ext>
            </a:extLst>
          </p:cNvPr>
          <p:cNvCxnSpPr>
            <a:cxnSpLocks/>
          </p:cNvCxnSpPr>
          <p:nvPr/>
        </p:nvCxnSpPr>
        <p:spPr>
          <a:xfrm flipH="1" flipV="1">
            <a:off x="7386762" y="3160683"/>
            <a:ext cx="625502" cy="5048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24BC0B-C04D-253B-9AE2-4C51FD665091}"/>
              </a:ext>
            </a:extLst>
          </p:cNvPr>
          <p:cNvCxnSpPr>
            <a:cxnSpLocks/>
          </p:cNvCxnSpPr>
          <p:nvPr/>
        </p:nvCxnSpPr>
        <p:spPr>
          <a:xfrm flipH="1" flipV="1">
            <a:off x="7969857" y="1749095"/>
            <a:ext cx="25901" cy="1904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9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space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963B3A-F5D5-852B-32DC-7A06FC12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63" y="1737940"/>
            <a:ext cx="8410575" cy="47815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7A0D2-5873-F606-92D4-76E7BD1A6252}"/>
              </a:ext>
            </a:extLst>
          </p:cNvPr>
          <p:cNvSpPr txBox="1"/>
          <p:nvPr/>
        </p:nvSpPr>
        <p:spPr>
          <a:xfrm>
            <a:off x="5511579" y="5351228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Right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C3976-6DFE-2ED0-58DB-E91CE00AD8F1}"/>
              </a:ext>
            </a:extLst>
          </p:cNvPr>
          <p:cNvSpPr txBox="1"/>
          <p:nvPr/>
        </p:nvSpPr>
        <p:spPr>
          <a:xfrm>
            <a:off x="6403450" y="4367632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Look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C9D7D6-8D42-7C43-BC82-B5F99CD18EC2}"/>
              </a:ext>
            </a:extLst>
          </p:cNvPr>
          <p:cNvSpPr txBox="1"/>
          <p:nvPr/>
        </p:nvSpPr>
        <p:spPr>
          <a:xfrm>
            <a:off x="5037151" y="3919113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Up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space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28" y="1768378"/>
            <a:ext cx="8420100" cy="482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4E97B-60CD-3273-FFD3-03A75183DB3E}"/>
              </a:ext>
            </a:extLst>
          </p:cNvPr>
          <p:cNvSpPr txBox="1"/>
          <p:nvPr/>
        </p:nvSpPr>
        <p:spPr>
          <a:xfrm>
            <a:off x="5370278" y="5128267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Right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9CB3F-F748-F52A-9C24-11E348208CF2}"/>
              </a:ext>
            </a:extLst>
          </p:cNvPr>
          <p:cNvSpPr txBox="1"/>
          <p:nvPr/>
        </p:nvSpPr>
        <p:spPr>
          <a:xfrm>
            <a:off x="5370278" y="3408168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Up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C6FB1-C9E6-69BB-42AC-2850016E526E}"/>
              </a:ext>
            </a:extLst>
          </p:cNvPr>
          <p:cNvSpPr txBox="1"/>
          <p:nvPr/>
        </p:nvSpPr>
        <p:spPr>
          <a:xfrm>
            <a:off x="6616479" y="4302377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Look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3ADA87-1315-CAD1-5C72-3AE6CB0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61" y="1496791"/>
            <a:ext cx="4324350" cy="17811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328CA1-606D-EBCD-DEDE-8CCD8147AC4A}"/>
              </a:ext>
            </a:extLst>
          </p:cNvPr>
          <p:cNvCxnSpPr>
            <a:cxnSpLocks/>
          </p:cNvCxnSpPr>
          <p:nvPr/>
        </p:nvCxnSpPr>
        <p:spPr>
          <a:xfrm>
            <a:off x="3713259" y="4566195"/>
            <a:ext cx="627077" cy="848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3C9A59-DBBF-8716-38DF-0C6F5A2EDE14}"/>
              </a:ext>
            </a:extLst>
          </p:cNvPr>
          <p:cNvCxnSpPr>
            <a:cxnSpLocks/>
          </p:cNvCxnSpPr>
          <p:nvPr/>
        </p:nvCxnSpPr>
        <p:spPr>
          <a:xfrm flipH="1">
            <a:off x="4340336" y="4405023"/>
            <a:ext cx="1392554" cy="1009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10E03-9DAD-040B-5219-88D32E4A10A0}"/>
              </a:ext>
            </a:extLst>
          </p:cNvPr>
          <p:cNvSpPr txBox="1"/>
          <p:nvPr/>
        </p:nvSpPr>
        <p:spPr>
          <a:xfrm>
            <a:off x="3756453" y="4882100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6C518-C74B-0617-8B4B-EA11F920867E}"/>
              </a:ext>
            </a:extLst>
          </p:cNvPr>
          <p:cNvSpPr txBox="1"/>
          <p:nvPr/>
        </p:nvSpPr>
        <p:spPr>
          <a:xfrm>
            <a:off x="4782669" y="4676174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(camera, eye) space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7AE49-CDDD-B21E-AD48-57E90E54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45" y="1987798"/>
            <a:ext cx="7077986" cy="4014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71382F-577F-D6F9-5D2E-DE438780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5" y="408622"/>
            <a:ext cx="187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7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matrix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3ADA87-1315-CAD1-5C72-3AE6CB09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99" y="1950744"/>
            <a:ext cx="3139223" cy="1293028"/>
          </a:xfrm>
          <a:prstGeom prst="rect">
            <a:avLst/>
          </a:prstGeom>
        </p:spPr>
      </p:pic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433A434-33C4-01B3-F7E7-5ED17D2DF6A3}"/>
              </a:ext>
            </a:extLst>
          </p:cNvPr>
          <p:cNvSpPr/>
          <p:nvPr/>
        </p:nvSpPr>
        <p:spPr>
          <a:xfrm>
            <a:off x="4090574" y="4023360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143CECE4-2B26-3558-0673-8FCDE6133E3F}"/>
              </a:ext>
            </a:extLst>
          </p:cNvPr>
          <p:cNvSpPr/>
          <p:nvPr/>
        </p:nvSpPr>
        <p:spPr>
          <a:xfrm rot="10800000">
            <a:off x="3981947" y="4768754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/>
              <p:nvPr/>
            </p:nvSpPr>
            <p:spPr>
              <a:xfrm>
                <a:off x="4859090" y="3654028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90" y="3654028"/>
                <a:ext cx="13095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/>
              <p:nvPr/>
            </p:nvSpPr>
            <p:spPr>
              <a:xfrm>
                <a:off x="5002389" y="5383035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ko-KR" alt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89" y="5383035"/>
                <a:ext cx="13095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9CB9790-3EF1-2918-8F92-B7A45B50F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239" y="3954409"/>
            <a:ext cx="2642346" cy="1502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49EC3-AB76-A6FD-7B29-FF6891B3D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244" y="3951008"/>
            <a:ext cx="2642346" cy="16166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54178D-8BD9-CCF7-DA0A-6D46CA9DF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522" y="1947343"/>
            <a:ext cx="3139223" cy="12930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BC11B5-C9C1-DC5C-EB55-8D5E22F54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7391" y="5752367"/>
            <a:ext cx="1996093" cy="9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F61475F-D837-0883-DBE6-20592EF47F88}"/>
              </a:ext>
            </a:extLst>
          </p:cNvPr>
          <p:cNvSpPr/>
          <p:nvPr/>
        </p:nvSpPr>
        <p:spPr>
          <a:xfrm>
            <a:off x="1444999" y="1886106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947F60E-2457-8800-A72A-B7F0C601BC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4119" y="1007774"/>
            <a:ext cx="2642346" cy="16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9711C70-AFBB-20AF-94D9-C69E9ACF89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6370" y="792490"/>
            <a:ext cx="4305300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38E87D-7F5E-DAAA-BE5A-516482FA92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1893" y="127889"/>
            <a:ext cx="4853179" cy="28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0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1956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1956498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9711C70-AFBB-20AF-94D9-C69E9ACF89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6370" y="792490"/>
            <a:ext cx="4305300" cy="16478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C054FD0-FD47-1840-3630-C0CB878BB4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1893" y="127889"/>
            <a:ext cx="4853179" cy="28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4B2C8B2-B629-DF80-A2D9-176B3482EA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673" y="539549"/>
            <a:ext cx="4787595" cy="26166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CC842E-0FBC-8CB6-DE54-3D8ADDE9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8753" y="1083757"/>
            <a:ext cx="4286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05828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901</TotalTime>
  <Words>179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Century Gothic</vt:lpstr>
      <vt:lpstr>비행기 구름</vt:lpstr>
      <vt:lpstr>View 변환 행렬</vt:lpstr>
      <vt:lpstr>Local space</vt:lpstr>
      <vt:lpstr>world space</vt:lpstr>
      <vt:lpstr>view (camera, eye) space</vt:lpstr>
      <vt:lpstr>view matrix</vt:lpstr>
      <vt:lpstr>PowerPoint 프레젠테이션</vt:lpstr>
      <vt:lpstr>PowerPoint 프레젠테이션</vt:lpstr>
      <vt:lpstr>PowerPoint 프레젠테이션</vt:lpstr>
      <vt:lpstr>PowerPoint 프레젠테이션</vt:lpstr>
      <vt:lpstr>view matrix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254</cp:revision>
  <dcterms:created xsi:type="dcterms:W3CDTF">2021-01-24T13:46:17Z</dcterms:created>
  <dcterms:modified xsi:type="dcterms:W3CDTF">2023-02-11T12:36:38Z</dcterms:modified>
</cp:coreProperties>
</file>